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  <p:sldMasterId id="2147483660" r:id="rId2"/>
  </p:sldMasterIdLst>
  <p:notesMasterIdLst>
    <p:notesMasterId r:id="rId22"/>
  </p:notesMasterIdLst>
  <p:sldIdLst>
    <p:sldId id="256" r:id="rId3"/>
    <p:sldId id="263" r:id="rId4"/>
    <p:sldId id="264" r:id="rId5"/>
    <p:sldId id="287" r:id="rId6"/>
    <p:sldId id="286" r:id="rId7"/>
    <p:sldId id="274" r:id="rId8"/>
    <p:sldId id="270" r:id="rId9"/>
    <p:sldId id="293" r:id="rId10"/>
    <p:sldId id="289" r:id="rId11"/>
    <p:sldId id="291" r:id="rId12"/>
    <p:sldId id="297" r:id="rId13"/>
    <p:sldId id="292" r:id="rId14"/>
    <p:sldId id="298" r:id="rId15"/>
    <p:sldId id="271" r:id="rId16"/>
    <p:sldId id="273" r:id="rId17"/>
    <p:sldId id="295" r:id="rId18"/>
    <p:sldId id="296" r:id="rId19"/>
    <p:sldId id="275" r:id="rId20"/>
    <p:sldId id="294" r:id="rId21"/>
  </p:sldIdLst>
  <p:sldSz cx="9144000" cy="5143500" type="screen16x9"/>
  <p:notesSz cx="6858000" cy="9144000"/>
  <p:embeddedFontLst>
    <p:embeddedFont>
      <p:font typeface="Inter" panose="020B0604020202020204" charset="0"/>
      <p:regular r:id="rId23"/>
      <p:bold r:id="rId24"/>
      <p:italic r:id="rId25"/>
      <p:boldItalic r:id="rId26"/>
    </p:embeddedFont>
    <p:embeddedFont>
      <p:font typeface="Inter Medium" panose="020B0604020202020204" charset="0"/>
      <p:regular r:id="rId27"/>
      <p:bold r:id="rId28"/>
      <p:italic r:id="rId29"/>
      <p:boldItalic r:id="rId30"/>
    </p:embeddedFont>
    <p:embeddedFont>
      <p:font typeface="Inter SemiBold" panose="020B0604020202020204" charset="0"/>
      <p:regular r:id="rId31"/>
      <p:bold r:id="rId32"/>
      <p:italic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FF0080"/>
    <a:srgbClr val="B266FF"/>
    <a:srgbClr val="F2F2F2"/>
    <a:srgbClr val="016EC2"/>
    <a:srgbClr val="41545E"/>
    <a:srgbClr val="E4E9EB"/>
    <a:srgbClr val="0E34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EB72A00-7F79-4813-B4C2-C6564860F3F6}" v="2919" dt="2025-11-25T09:56:49.00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6236" autoAdjust="0"/>
  </p:normalViewPr>
  <p:slideViewPr>
    <p:cSldViewPr snapToGrid="0">
      <p:cViewPr varScale="1">
        <p:scale>
          <a:sx n="98" d="100"/>
          <a:sy n="98" d="100"/>
        </p:scale>
        <p:origin x="1018" y="293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4.fntdata"/><Relationship Id="rId39" Type="http://schemas.microsoft.com/office/2016/11/relationships/changesInfo" Target="changesInfos/changesInfo1.xml"/><Relationship Id="rId21" Type="http://schemas.openxmlformats.org/officeDocument/2006/relationships/slide" Target="slides/slide19.xml"/><Relationship Id="rId34" Type="http://schemas.openxmlformats.org/officeDocument/2006/relationships/font" Target="fonts/font12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theme" Target="theme/theme1.xml"/><Relationship Id="rId40" Type="http://schemas.microsoft.com/office/2015/10/relationships/revisionInfo" Target="revisionInfo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9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ean-Yves Vuillequez" userId="e7fac481abea6bd0" providerId="LiveId" clId="{79E365E8-22BC-4EC2-9606-9A9AC6CD1D22}"/>
    <pc:docChg chg="undo redo custSel addSld delSld modSld sldOrd">
      <pc:chgData name="Jean-Yves Vuillequez" userId="e7fac481abea6bd0" providerId="LiveId" clId="{79E365E8-22BC-4EC2-9606-9A9AC6CD1D22}" dt="2025-11-25T09:56:49.003" v="9726"/>
      <pc:docMkLst>
        <pc:docMk/>
      </pc:docMkLst>
      <pc:sldChg chg="modSp mod">
        <pc:chgData name="Jean-Yves Vuillequez" userId="e7fac481abea6bd0" providerId="LiveId" clId="{79E365E8-22BC-4EC2-9606-9A9AC6CD1D22}" dt="2025-11-20T10:46:33.143" v="1845" actId="1076"/>
        <pc:sldMkLst>
          <pc:docMk/>
          <pc:sldMk cId="0" sldId="256"/>
        </pc:sldMkLst>
        <pc:spChg chg="mod">
          <ac:chgData name="Jean-Yves Vuillequez" userId="e7fac481abea6bd0" providerId="LiveId" clId="{79E365E8-22BC-4EC2-9606-9A9AC6CD1D22}" dt="2025-11-20T10:46:27.739" v="1844" actId="14100"/>
          <ac:spMkLst>
            <pc:docMk/>
            <pc:sldMk cId="0" sldId="256"/>
            <ac:spMk id="54" creationId="{00000000-0000-0000-0000-000000000000}"/>
          </ac:spMkLst>
        </pc:spChg>
        <pc:spChg chg="mod">
          <ac:chgData name="Jean-Yves Vuillequez" userId="e7fac481abea6bd0" providerId="LiveId" clId="{79E365E8-22BC-4EC2-9606-9A9AC6CD1D22}" dt="2025-11-20T10:46:33.143" v="1845" actId="1076"/>
          <ac:spMkLst>
            <pc:docMk/>
            <pc:sldMk cId="0" sldId="256"/>
            <ac:spMk id="57" creationId="{00000000-0000-0000-0000-000000000000}"/>
          </ac:spMkLst>
        </pc:spChg>
      </pc:sldChg>
      <pc:sldChg chg="addSp delSp modSp add del mod">
        <pc:chgData name="Jean-Yves Vuillequez" userId="e7fac481abea6bd0" providerId="LiveId" clId="{79E365E8-22BC-4EC2-9606-9A9AC6CD1D22}" dt="2025-11-21T14:09:00.301" v="6869" actId="478"/>
        <pc:sldMkLst>
          <pc:docMk/>
          <pc:sldMk cId="0" sldId="263"/>
        </pc:sldMkLst>
        <pc:spChg chg="mod">
          <ac:chgData name="Jean-Yves Vuillequez" userId="e7fac481abea6bd0" providerId="LiveId" clId="{79E365E8-22BC-4EC2-9606-9A9AC6CD1D22}" dt="2025-11-21T09:41:42.184" v="5752" actId="313"/>
          <ac:spMkLst>
            <pc:docMk/>
            <pc:sldMk cId="0" sldId="263"/>
            <ac:spMk id="61" creationId="{00000000-0000-0000-0000-000000000000}"/>
          </ac:spMkLst>
        </pc:spChg>
        <pc:picChg chg="add mod ord">
          <ac:chgData name="Jean-Yves Vuillequez" userId="e7fac481abea6bd0" providerId="LiveId" clId="{79E365E8-22BC-4EC2-9606-9A9AC6CD1D22}" dt="2025-11-21T14:08:57.605" v="6868" actId="167"/>
          <ac:picMkLst>
            <pc:docMk/>
            <pc:sldMk cId="0" sldId="263"/>
            <ac:picMk id="4" creationId="{EC609326-E74D-C852-5772-0AF47814B3FA}"/>
          </ac:picMkLst>
        </pc:picChg>
      </pc:sldChg>
      <pc:sldChg chg="addSp delSp modSp add mod delAnim modAnim modNotesTx">
        <pc:chgData name="Jean-Yves Vuillequez" userId="e7fac481abea6bd0" providerId="LiveId" clId="{79E365E8-22BC-4EC2-9606-9A9AC6CD1D22}" dt="2025-11-24T15:46:13.544" v="9439" actId="20577"/>
        <pc:sldMkLst>
          <pc:docMk/>
          <pc:sldMk cId="0" sldId="264"/>
        </pc:sldMkLst>
        <pc:spChg chg="add mod">
          <ac:chgData name="Jean-Yves Vuillequez" userId="e7fac481abea6bd0" providerId="LiveId" clId="{79E365E8-22BC-4EC2-9606-9A9AC6CD1D22}" dt="2025-11-21T12:01:02.283" v="6077" actId="1076"/>
          <ac:spMkLst>
            <pc:docMk/>
            <pc:sldMk cId="0" sldId="264"/>
            <ac:spMk id="10" creationId="{969F6912-24B4-86C3-A9BD-63A0B3EECE8F}"/>
          </ac:spMkLst>
        </pc:spChg>
        <pc:spChg chg="add mod ord">
          <ac:chgData name="Jean-Yves Vuillequez" userId="e7fac481abea6bd0" providerId="LiveId" clId="{79E365E8-22BC-4EC2-9606-9A9AC6CD1D22}" dt="2025-11-21T12:01:02.283" v="6077" actId="1076"/>
          <ac:spMkLst>
            <pc:docMk/>
            <pc:sldMk cId="0" sldId="264"/>
            <ac:spMk id="15" creationId="{F7BD46E7-960E-9FE8-AF1D-540B63B6E3BD}"/>
          </ac:spMkLst>
        </pc:spChg>
        <pc:spChg chg="add mod">
          <ac:chgData name="Jean-Yves Vuillequez" userId="e7fac481abea6bd0" providerId="LiveId" clId="{79E365E8-22BC-4EC2-9606-9A9AC6CD1D22}" dt="2025-11-21T15:21:19.061" v="7152" actId="1076"/>
          <ac:spMkLst>
            <pc:docMk/>
            <pc:sldMk cId="0" sldId="264"/>
            <ac:spMk id="16" creationId="{FD00A647-A6B0-BAD9-4462-05B36C528950}"/>
          </ac:spMkLst>
        </pc:spChg>
        <pc:spChg chg="add mod">
          <ac:chgData name="Jean-Yves Vuillequez" userId="e7fac481abea6bd0" providerId="LiveId" clId="{79E365E8-22BC-4EC2-9606-9A9AC6CD1D22}" dt="2025-11-21T12:01:02.283" v="6077" actId="1076"/>
          <ac:spMkLst>
            <pc:docMk/>
            <pc:sldMk cId="0" sldId="264"/>
            <ac:spMk id="17" creationId="{CA110F94-5779-164B-A681-281821A7140F}"/>
          </ac:spMkLst>
        </pc:spChg>
        <pc:spChg chg="add mod">
          <ac:chgData name="Jean-Yves Vuillequez" userId="e7fac481abea6bd0" providerId="LiveId" clId="{79E365E8-22BC-4EC2-9606-9A9AC6CD1D22}" dt="2025-11-21T12:16:37.075" v="6161" actId="1076"/>
          <ac:spMkLst>
            <pc:docMk/>
            <pc:sldMk cId="0" sldId="264"/>
            <ac:spMk id="19" creationId="{A3387E01-D8D0-5ADA-D534-65D80A3C2F50}"/>
          </ac:spMkLst>
        </pc:spChg>
        <pc:spChg chg="add mod">
          <ac:chgData name="Jean-Yves Vuillequez" userId="e7fac481abea6bd0" providerId="LiveId" clId="{79E365E8-22BC-4EC2-9606-9A9AC6CD1D22}" dt="2025-11-21T12:04:41.329" v="6128" actId="1076"/>
          <ac:spMkLst>
            <pc:docMk/>
            <pc:sldMk cId="0" sldId="264"/>
            <ac:spMk id="20" creationId="{027ADA1A-FB26-718D-5918-4A696CD7FAD0}"/>
          </ac:spMkLst>
        </pc:spChg>
        <pc:spChg chg="add mod">
          <ac:chgData name="Jean-Yves Vuillequez" userId="e7fac481abea6bd0" providerId="LiveId" clId="{79E365E8-22BC-4EC2-9606-9A9AC6CD1D22}" dt="2025-11-21T12:04:41.329" v="6128" actId="1076"/>
          <ac:spMkLst>
            <pc:docMk/>
            <pc:sldMk cId="0" sldId="264"/>
            <ac:spMk id="22" creationId="{9A64202F-AFAE-5CDF-BC8D-5777C30A07CB}"/>
          </ac:spMkLst>
        </pc:spChg>
        <pc:spChg chg="add mod">
          <ac:chgData name="Jean-Yves Vuillequez" userId="e7fac481abea6bd0" providerId="LiveId" clId="{79E365E8-22BC-4EC2-9606-9A9AC6CD1D22}" dt="2025-11-21T12:04:41.329" v="6128" actId="1076"/>
          <ac:spMkLst>
            <pc:docMk/>
            <pc:sldMk cId="0" sldId="264"/>
            <ac:spMk id="23" creationId="{56B8B58A-AB16-FC6C-4248-7061947495FF}"/>
          </ac:spMkLst>
        </pc:spChg>
        <pc:spChg chg="add mod">
          <ac:chgData name="Jean-Yves Vuillequez" userId="e7fac481abea6bd0" providerId="LiveId" clId="{79E365E8-22BC-4EC2-9606-9A9AC6CD1D22}" dt="2025-11-21T12:05:04.372" v="6151" actId="20577"/>
          <ac:spMkLst>
            <pc:docMk/>
            <pc:sldMk cId="0" sldId="264"/>
            <ac:spMk id="24" creationId="{3F9732E3-4982-9D73-E53B-ED7124F0A415}"/>
          </ac:spMkLst>
        </pc:spChg>
        <pc:spChg chg="mod">
          <ac:chgData name="Jean-Yves Vuillequez" userId="e7fac481abea6bd0" providerId="LiveId" clId="{79E365E8-22BC-4EC2-9606-9A9AC6CD1D22}" dt="2025-11-21T12:06:38.436" v="6160" actId="108"/>
          <ac:spMkLst>
            <pc:docMk/>
            <pc:sldMk cId="0" sldId="264"/>
            <ac:spMk id="70" creationId="{00000000-0000-0000-0000-000000000000}"/>
          </ac:spMkLst>
        </pc:spChg>
        <pc:spChg chg="mod">
          <ac:chgData name="Jean-Yves Vuillequez" userId="e7fac481abea6bd0" providerId="LiveId" clId="{79E365E8-22BC-4EC2-9606-9A9AC6CD1D22}" dt="2025-11-24T15:46:13.544" v="9439" actId="20577"/>
          <ac:spMkLst>
            <pc:docMk/>
            <pc:sldMk cId="0" sldId="264"/>
            <ac:spMk id="73" creationId="{00000000-0000-0000-0000-000000000000}"/>
          </ac:spMkLst>
        </pc:spChg>
      </pc:sldChg>
      <pc:sldChg chg="addSp delSp modSp mod modAnim modNotesTx">
        <pc:chgData name="Jean-Yves Vuillequez" userId="e7fac481abea6bd0" providerId="LiveId" clId="{79E365E8-22BC-4EC2-9606-9A9AC6CD1D22}" dt="2025-11-24T14:03:41.945" v="8835" actId="20577"/>
        <pc:sldMkLst>
          <pc:docMk/>
          <pc:sldMk cId="0" sldId="270"/>
        </pc:sldMkLst>
        <pc:spChg chg="add mod">
          <ac:chgData name="Jean-Yves Vuillequez" userId="e7fac481abea6bd0" providerId="LiveId" clId="{79E365E8-22BC-4EC2-9606-9A9AC6CD1D22}" dt="2025-11-20T13:25:35.424" v="3240" actId="1076"/>
          <ac:spMkLst>
            <pc:docMk/>
            <pc:sldMk cId="0" sldId="270"/>
            <ac:spMk id="2" creationId="{A8AF3C33-4A88-5872-EAED-84B597DDCB98}"/>
          </ac:spMkLst>
        </pc:spChg>
        <pc:spChg chg="add mod">
          <ac:chgData name="Jean-Yves Vuillequez" userId="e7fac481abea6bd0" providerId="LiveId" clId="{79E365E8-22BC-4EC2-9606-9A9AC6CD1D22}" dt="2025-11-24T13:55:55.293" v="8831" actId="1076"/>
          <ac:spMkLst>
            <pc:docMk/>
            <pc:sldMk cId="0" sldId="270"/>
            <ac:spMk id="3" creationId="{35D30AE4-40E2-1500-ADDE-34C7E592AC53}"/>
          </ac:spMkLst>
        </pc:spChg>
        <pc:spChg chg="add mod">
          <ac:chgData name="Jean-Yves Vuillequez" userId="e7fac481abea6bd0" providerId="LiveId" clId="{79E365E8-22BC-4EC2-9606-9A9AC6CD1D22}" dt="2025-11-24T13:55:58.472" v="8832" actId="571"/>
          <ac:spMkLst>
            <pc:docMk/>
            <pc:sldMk cId="0" sldId="270"/>
            <ac:spMk id="4" creationId="{1276B7C1-B3AC-EE95-FC17-C4066D8DD80E}"/>
          </ac:spMkLst>
        </pc:spChg>
        <pc:spChg chg="add mod">
          <ac:chgData name="Jean-Yves Vuillequez" userId="e7fac481abea6bd0" providerId="LiveId" clId="{79E365E8-22BC-4EC2-9606-9A9AC6CD1D22}" dt="2025-11-20T13:13:44.672" v="3099" actId="108"/>
          <ac:spMkLst>
            <pc:docMk/>
            <pc:sldMk cId="0" sldId="270"/>
            <ac:spMk id="5" creationId="{6E9B9A86-9FEE-4DF9-2C6B-AA0F6754EFCC}"/>
          </ac:spMkLst>
        </pc:spChg>
        <pc:spChg chg="add mod">
          <ac:chgData name="Jean-Yves Vuillequez" userId="e7fac481abea6bd0" providerId="LiveId" clId="{79E365E8-22BC-4EC2-9606-9A9AC6CD1D22}" dt="2025-11-20T12:56:32.124" v="2848" actId="1076"/>
          <ac:spMkLst>
            <pc:docMk/>
            <pc:sldMk cId="0" sldId="270"/>
            <ac:spMk id="11" creationId="{54F499A7-E85C-A18E-220A-597D1BD5296D}"/>
          </ac:spMkLst>
        </pc:spChg>
        <pc:spChg chg="add mod">
          <ac:chgData name="Jean-Yves Vuillequez" userId="e7fac481abea6bd0" providerId="LiveId" clId="{79E365E8-22BC-4EC2-9606-9A9AC6CD1D22}" dt="2025-11-20T12:56:32.124" v="2848" actId="1076"/>
          <ac:spMkLst>
            <pc:docMk/>
            <pc:sldMk cId="0" sldId="270"/>
            <ac:spMk id="12" creationId="{89323911-6E5E-E0F1-07ED-A6A7D389B824}"/>
          </ac:spMkLst>
        </pc:spChg>
        <pc:spChg chg="add mod">
          <ac:chgData name="Jean-Yves Vuillequez" userId="e7fac481abea6bd0" providerId="LiveId" clId="{79E365E8-22BC-4EC2-9606-9A9AC6CD1D22}" dt="2025-11-20T13:09:42.957" v="3014" actId="1035"/>
          <ac:spMkLst>
            <pc:docMk/>
            <pc:sldMk cId="0" sldId="270"/>
            <ac:spMk id="22" creationId="{5F91EB25-5676-9A78-8FB2-CA08F937A4E7}"/>
          </ac:spMkLst>
        </pc:spChg>
        <pc:spChg chg="add mod">
          <ac:chgData name="Jean-Yves Vuillequez" userId="e7fac481abea6bd0" providerId="LiveId" clId="{79E365E8-22BC-4EC2-9606-9A9AC6CD1D22}" dt="2025-11-20T13:09:42.957" v="3014" actId="1035"/>
          <ac:spMkLst>
            <pc:docMk/>
            <pc:sldMk cId="0" sldId="270"/>
            <ac:spMk id="27" creationId="{D1939A7E-40F5-B89A-35FB-D12584E40447}"/>
          </ac:spMkLst>
        </pc:spChg>
        <pc:spChg chg="add mod">
          <ac:chgData name="Jean-Yves Vuillequez" userId="e7fac481abea6bd0" providerId="LiveId" clId="{79E365E8-22BC-4EC2-9606-9A9AC6CD1D22}" dt="2025-11-24T13:55:46.961" v="8829" actId="1076"/>
          <ac:spMkLst>
            <pc:docMk/>
            <pc:sldMk cId="0" sldId="270"/>
            <ac:spMk id="29" creationId="{AB5E3F7B-4D5B-A282-729D-54099846D04E}"/>
          </ac:spMkLst>
        </pc:spChg>
        <pc:spChg chg="add mod">
          <ac:chgData name="Jean-Yves Vuillequez" userId="e7fac481abea6bd0" providerId="LiveId" clId="{79E365E8-22BC-4EC2-9606-9A9AC6CD1D22}" dt="2025-11-24T13:54:49.930" v="8811" actId="1076"/>
          <ac:spMkLst>
            <pc:docMk/>
            <pc:sldMk cId="0" sldId="270"/>
            <ac:spMk id="32" creationId="{02F91474-2263-4339-0707-4E587447276F}"/>
          </ac:spMkLst>
        </pc:spChg>
        <pc:spChg chg="mod">
          <ac:chgData name="Jean-Yves Vuillequez" userId="e7fac481abea6bd0" providerId="LiveId" clId="{79E365E8-22BC-4EC2-9606-9A9AC6CD1D22}" dt="2025-11-20T08:33:42.341" v="349" actId="108"/>
          <ac:spMkLst>
            <pc:docMk/>
            <pc:sldMk cId="0" sldId="270"/>
            <ac:spMk id="178" creationId="{00000000-0000-0000-0000-000000000000}"/>
          </ac:spMkLst>
        </pc:spChg>
        <pc:spChg chg="add del">
          <ac:chgData name="Jean-Yves Vuillequez" userId="e7fac481abea6bd0" providerId="LiveId" clId="{79E365E8-22BC-4EC2-9606-9A9AC6CD1D22}" dt="2025-11-20T13:10:12.769" v="3022" actId="478"/>
          <ac:spMkLst>
            <pc:docMk/>
            <pc:sldMk cId="0" sldId="270"/>
            <ac:spMk id="180" creationId="{00000000-0000-0000-0000-000000000000}"/>
          </ac:spMkLst>
        </pc:spChg>
        <pc:picChg chg="add mod modCrop">
          <ac:chgData name="Jean-Yves Vuillequez" userId="e7fac481abea6bd0" providerId="LiveId" clId="{79E365E8-22BC-4EC2-9606-9A9AC6CD1D22}" dt="2025-11-20T13:14:00.213" v="3103" actId="208"/>
          <ac:picMkLst>
            <pc:docMk/>
            <pc:sldMk cId="0" sldId="270"/>
            <ac:picMk id="24" creationId="{303DB536-0266-DA20-7307-FDFD2DD7F064}"/>
          </ac:picMkLst>
        </pc:picChg>
        <pc:picChg chg="add mod">
          <ac:chgData name="Jean-Yves Vuillequez" userId="e7fac481abea6bd0" providerId="LiveId" clId="{79E365E8-22BC-4EC2-9606-9A9AC6CD1D22}" dt="2025-11-20T13:13:59.285" v="3101" actId="108"/>
          <ac:picMkLst>
            <pc:docMk/>
            <pc:sldMk cId="0" sldId="270"/>
            <ac:picMk id="26" creationId="{82E18E6C-452B-91DA-6F62-9BAF1FA73FF6}"/>
          </ac:picMkLst>
        </pc:picChg>
        <pc:picChg chg="add mod ord modCrop">
          <ac:chgData name="Jean-Yves Vuillequez" userId="e7fac481abea6bd0" providerId="LiveId" clId="{79E365E8-22BC-4EC2-9606-9A9AC6CD1D22}" dt="2025-11-24T13:55:54.399" v="8830" actId="1076"/>
          <ac:picMkLst>
            <pc:docMk/>
            <pc:sldMk cId="0" sldId="270"/>
            <ac:picMk id="31" creationId="{6BD4617F-BC09-EF25-6D51-0C11F38E66E0}"/>
          </ac:picMkLst>
        </pc:picChg>
        <pc:picChg chg="add mod">
          <ac:chgData name="Jean-Yves Vuillequez" userId="e7fac481abea6bd0" providerId="LiveId" clId="{79E365E8-22BC-4EC2-9606-9A9AC6CD1D22}" dt="2025-11-24T13:54:52.641" v="8812" actId="1076"/>
          <ac:picMkLst>
            <pc:docMk/>
            <pc:sldMk cId="0" sldId="270"/>
            <ac:picMk id="34" creationId="{3415ED82-BAC3-4FDA-B013-D0CB9DF7A0EB}"/>
          </ac:picMkLst>
        </pc:picChg>
        <pc:cxnChg chg="add mod">
          <ac:chgData name="Jean-Yves Vuillequez" userId="e7fac481abea6bd0" providerId="LiveId" clId="{79E365E8-22BC-4EC2-9606-9A9AC6CD1D22}" dt="2025-11-20T12:57:50.765" v="2862" actId="1076"/>
          <ac:cxnSpMkLst>
            <pc:docMk/>
            <pc:sldMk cId="0" sldId="270"/>
            <ac:cxnSpMk id="13" creationId="{D6A6FE1A-72C1-055E-8B81-8233E403EFDF}"/>
          </ac:cxnSpMkLst>
        </pc:cxnChg>
        <pc:cxnChg chg="add mod">
          <ac:chgData name="Jean-Yves Vuillequez" userId="e7fac481abea6bd0" providerId="LiveId" clId="{79E365E8-22BC-4EC2-9606-9A9AC6CD1D22}" dt="2025-11-20T12:57:23.056" v="2858" actId="1076"/>
          <ac:cxnSpMkLst>
            <pc:docMk/>
            <pc:sldMk cId="0" sldId="270"/>
            <ac:cxnSpMk id="15" creationId="{E056DC62-8C9E-3FFB-6932-372DF4AF0062}"/>
          </ac:cxnSpMkLst>
        </pc:cxnChg>
      </pc:sldChg>
      <pc:sldChg chg="addSp delSp modSp mod ord">
        <pc:chgData name="Jean-Yves Vuillequez" userId="e7fac481abea6bd0" providerId="LiveId" clId="{79E365E8-22BC-4EC2-9606-9A9AC6CD1D22}" dt="2025-11-25T08:54:11.101" v="9532" actId="208"/>
        <pc:sldMkLst>
          <pc:docMk/>
          <pc:sldMk cId="0" sldId="271"/>
        </pc:sldMkLst>
        <pc:spChg chg="add mod">
          <ac:chgData name="Jean-Yves Vuillequez" userId="e7fac481abea6bd0" providerId="LiveId" clId="{79E365E8-22BC-4EC2-9606-9A9AC6CD1D22}" dt="2025-11-25T08:54:04.024" v="9531" actId="1076"/>
          <ac:spMkLst>
            <pc:docMk/>
            <pc:sldMk cId="0" sldId="271"/>
            <ac:spMk id="2" creationId="{85EE54CA-1CA7-BBB2-C3CA-7AD11745D0CB}"/>
          </ac:spMkLst>
        </pc:spChg>
        <pc:spChg chg="add mod">
          <ac:chgData name="Jean-Yves Vuillequez" userId="e7fac481abea6bd0" providerId="LiveId" clId="{79E365E8-22BC-4EC2-9606-9A9AC6CD1D22}" dt="2025-11-25T08:54:04.024" v="9531" actId="1076"/>
          <ac:spMkLst>
            <pc:docMk/>
            <pc:sldMk cId="0" sldId="271"/>
            <ac:spMk id="3" creationId="{3A33F078-F242-EE97-2251-526C53A316B8}"/>
          </ac:spMkLst>
        </pc:spChg>
        <pc:picChg chg="add del">
          <ac:chgData name="Jean-Yves Vuillequez" userId="e7fac481abea6bd0" providerId="LiveId" clId="{79E365E8-22BC-4EC2-9606-9A9AC6CD1D22}" dt="2025-11-25T08:11:41.798" v="9527" actId="478"/>
          <ac:picMkLst>
            <pc:docMk/>
            <pc:sldMk cId="0" sldId="271"/>
            <ac:picMk id="188" creationId="{00000000-0000-0000-0000-000000000000}"/>
          </ac:picMkLst>
        </pc:picChg>
        <pc:cxnChg chg="add mod">
          <ac:chgData name="Jean-Yves Vuillequez" userId="e7fac481abea6bd0" providerId="LiveId" clId="{79E365E8-22BC-4EC2-9606-9A9AC6CD1D22}" dt="2025-11-25T08:54:11.101" v="9532" actId="208"/>
          <ac:cxnSpMkLst>
            <pc:docMk/>
            <pc:sldMk cId="0" sldId="271"/>
            <ac:cxnSpMk id="4" creationId="{E56D7E92-4368-94BE-9AB2-02EC3C191FD2}"/>
          </ac:cxnSpMkLst>
        </pc:cxnChg>
      </pc:sldChg>
      <pc:sldChg chg="modSp add del mod">
        <pc:chgData name="Jean-Yves Vuillequez" userId="e7fac481abea6bd0" providerId="LiveId" clId="{79E365E8-22BC-4EC2-9606-9A9AC6CD1D22}" dt="2025-11-19T14:03:57.617" v="139" actId="20577"/>
        <pc:sldMkLst>
          <pc:docMk/>
          <pc:sldMk cId="1558646683" sldId="273"/>
        </pc:sldMkLst>
        <pc:spChg chg="mod">
          <ac:chgData name="Jean-Yves Vuillequez" userId="e7fac481abea6bd0" providerId="LiveId" clId="{79E365E8-22BC-4EC2-9606-9A9AC6CD1D22}" dt="2025-11-19T14:03:57.617" v="139" actId="20577"/>
          <ac:spMkLst>
            <pc:docMk/>
            <pc:sldMk cId="1558646683" sldId="273"/>
            <ac:spMk id="62" creationId="{1465D56F-7913-AD4E-8248-AEC9AC3FBC16}"/>
          </ac:spMkLst>
        </pc:spChg>
      </pc:sldChg>
      <pc:sldChg chg="addSp delSp modSp add mod ord delAnim modAnim modNotesTx">
        <pc:chgData name="Jean-Yves Vuillequez" userId="e7fac481abea6bd0" providerId="LiveId" clId="{79E365E8-22BC-4EC2-9606-9A9AC6CD1D22}" dt="2025-11-24T15:07:08.350" v="9225" actId="1035"/>
        <pc:sldMkLst>
          <pc:docMk/>
          <pc:sldMk cId="1821755839" sldId="274"/>
        </pc:sldMkLst>
        <pc:spChg chg="add mod">
          <ac:chgData name="Jean-Yves Vuillequez" userId="e7fac481abea6bd0" providerId="LiveId" clId="{79E365E8-22BC-4EC2-9606-9A9AC6CD1D22}" dt="2025-11-22T08:13:32.305" v="7198" actId="14100"/>
          <ac:spMkLst>
            <pc:docMk/>
            <pc:sldMk cId="1821755839" sldId="274"/>
            <ac:spMk id="2" creationId="{F584810C-5501-210A-FC09-7E76BEE6CF2D}"/>
          </ac:spMkLst>
        </pc:spChg>
        <pc:spChg chg="add mod topLvl">
          <ac:chgData name="Jean-Yves Vuillequez" userId="e7fac481abea6bd0" providerId="LiveId" clId="{79E365E8-22BC-4EC2-9606-9A9AC6CD1D22}" dt="2025-11-24T15:06:59.309" v="9219" actId="1035"/>
          <ac:spMkLst>
            <pc:docMk/>
            <pc:sldMk cId="1821755839" sldId="274"/>
            <ac:spMk id="3" creationId="{33B23519-5EFA-F17A-CAA2-6EF8A191B3CD}"/>
          </ac:spMkLst>
        </pc:spChg>
        <pc:spChg chg="add mod">
          <ac:chgData name="Jean-Yves Vuillequez" userId="e7fac481abea6bd0" providerId="LiveId" clId="{79E365E8-22BC-4EC2-9606-9A9AC6CD1D22}" dt="2025-11-24T10:42:29.706" v="8024" actId="164"/>
          <ac:spMkLst>
            <pc:docMk/>
            <pc:sldMk cId="1821755839" sldId="274"/>
            <ac:spMk id="4" creationId="{967D4A6C-3756-2775-B55E-F408743583CC}"/>
          </ac:spMkLst>
        </pc:spChg>
        <pc:spChg chg="add mod">
          <ac:chgData name="Jean-Yves Vuillequez" userId="e7fac481abea6bd0" providerId="LiveId" clId="{79E365E8-22BC-4EC2-9606-9A9AC6CD1D22}" dt="2025-11-24T10:41:51.408" v="8021" actId="1076"/>
          <ac:spMkLst>
            <pc:docMk/>
            <pc:sldMk cId="1821755839" sldId="274"/>
            <ac:spMk id="5" creationId="{564CE1A9-869C-774B-0E58-18DB76A3FCD2}"/>
          </ac:spMkLst>
        </pc:spChg>
        <pc:spChg chg="add del mod">
          <ac:chgData name="Jean-Yves Vuillequez" userId="e7fac481abea6bd0" providerId="LiveId" clId="{79E365E8-22BC-4EC2-9606-9A9AC6CD1D22}" dt="2025-11-24T11:14:50.738" v="8282" actId="478"/>
          <ac:spMkLst>
            <pc:docMk/>
            <pc:sldMk cId="1821755839" sldId="274"/>
            <ac:spMk id="7" creationId="{6D06EF0E-A17A-1744-5FF9-9D4CD5E1F964}"/>
          </ac:spMkLst>
        </pc:spChg>
        <pc:spChg chg="add del mod">
          <ac:chgData name="Jean-Yves Vuillequez" userId="e7fac481abea6bd0" providerId="LiveId" clId="{79E365E8-22BC-4EC2-9606-9A9AC6CD1D22}" dt="2025-11-24T11:10:41.028" v="8249" actId="478"/>
          <ac:spMkLst>
            <pc:docMk/>
            <pc:sldMk cId="1821755839" sldId="274"/>
            <ac:spMk id="8" creationId="{6C567287-A0C5-DA9A-1CC9-83D899179884}"/>
          </ac:spMkLst>
        </pc:spChg>
        <pc:spChg chg="add mod ord">
          <ac:chgData name="Jean-Yves Vuillequez" userId="e7fac481abea6bd0" providerId="LiveId" clId="{79E365E8-22BC-4EC2-9606-9A9AC6CD1D22}" dt="2025-11-22T08:13:32.305" v="7198" actId="14100"/>
          <ac:spMkLst>
            <pc:docMk/>
            <pc:sldMk cId="1821755839" sldId="274"/>
            <ac:spMk id="18" creationId="{44D928FD-3F68-ECAE-DF01-69E25D43D94B}"/>
          </ac:spMkLst>
        </pc:spChg>
        <pc:spChg chg="add mod ord">
          <ac:chgData name="Jean-Yves Vuillequez" userId="e7fac481abea6bd0" providerId="LiveId" clId="{79E365E8-22BC-4EC2-9606-9A9AC6CD1D22}" dt="2025-11-24T10:41:51.408" v="8021" actId="1076"/>
          <ac:spMkLst>
            <pc:docMk/>
            <pc:sldMk cId="1821755839" sldId="274"/>
            <ac:spMk id="22" creationId="{55F95513-FB46-9FE4-91D4-34DF9BFEC6C4}"/>
          </ac:spMkLst>
        </pc:spChg>
        <pc:spChg chg="add mod topLvl">
          <ac:chgData name="Jean-Yves Vuillequez" userId="e7fac481abea6bd0" providerId="LiveId" clId="{79E365E8-22BC-4EC2-9606-9A9AC6CD1D22}" dt="2025-11-24T14:43:38.162" v="9166" actId="164"/>
          <ac:spMkLst>
            <pc:docMk/>
            <pc:sldMk cId="1821755839" sldId="274"/>
            <ac:spMk id="23" creationId="{14BA37FE-DD89-0B23-6089-5FD37763331C}"/>
          </ac:spMkLst>
        </pc:spChg>
        <pc:spChg chg="add mod ord">
          <ac:chgData name="Jean-Yves Vuillequez" userId="e7fac481abea6bd0" providerId="LiveId" clId="{79E365E8-22BC-4EC2-9606-9A9AC6CD1D22}" dt="2025-11-24T10:42:29.706" v="8024" actId="164"/>
          <ac:spMkLst>
            <pc:docMk/>
            <pc:sldMk cId="1821755839" sldId="274"/>
            <ac:spMk id="26" creationId="{CCAE5A27-B2A2-0280-F66C-5CDBE7E24E20}"/>
          </ac:spMkLst>
        </pc:spChg>
        <pc:spChg chg="add mod topLvl">
          <ac:chgData name="Jean-Yves Vuillequez" userId="e7fac481abea6bd0" providerId="LiveId" clId="{79E365E8-22BC-4EC2-9606-9A9AC6CD1D22}" dt="2025-11-24T15:06:59.309" v="9219" actId="1035"/>
          <ac:spMkLst>
            <pc:docMk/>
            <pc:sldMk cId="1821755839" sldId="274"/>
            <ac:spMk id="31" creationId="{6F47604A-F072-9B2B-A28D-D050592AE8FB}"/>
          </ac:spMkLst>
        </pc:spChg>
        <pc:spChg chg="add mod topLvl">
          <ac:chgData name="Jean-Yves Vuillequez" userId="e7fac481abea6bd0" providerId="LiveId" clId="{79E365E8-22BC-4EC2-9606-9A9AC6CD1D22}" dt="2025-11-24T15:06:59.309" v="9219" actId="1035"/>
          <ac:spMkLst>
            <pc:docMk/>
            <pc:sldMk cId="1821755839" sldId="274"/>
            <ac:spMk id="32" creationId="{746A74A5-8390-A9B2-0686-BA8885C4CDA4}"/>
          </ac:spMkLst>
        </pc:spChg>
        <pc:spChg chg="add mod ord topLvl">
          <ac:chgData name="Jean-Yves Vuillequez" userId="e7fac481abea6bd0" providerId="LiveId" clId="{79E365E8-22BC-4EC2-9606-9A9AC6CD1D22}" dt="2025-11-24T15:06:59.309" v="9219" actId="1035"/>
          <ac:spMkLst>
            <pc:docMk/>
            <pc:sldMk cId="1821755839" sldId="274"/>
            <ac:spMk id="39" creationId="{AEAEB6F6-E6B3-2BA6-860A-9983C6A790DD}"/>
          </ac:spMkLst>
        </pc:spChg>
        <pc:spChg chg="add mod topLvl">
          <ac:chgData name="Jean-Yves Vuillequez" userId="e7fac481abea6bd0" providerId="LiveId" clId="{79E365E8-22BC-4EC2-9606-9A9AC6CD1D22}" dt="2025-11-24T14:42:18.867" v="9159" actId="164"/>
          <ac:spMkLst>
            <pc:docMk/>
            <pc:sldMk cId="1821755839" sldId="274"/>
            <ac:spMk id="44" creationId="{682088E1-064C-5214-7A97-A059E4869B55}"/>
          </ac:spMkLst>
        </pc:spChg>
        <pc:spChg chg="mod">
          <ac:chgData name="Jean-Yves Vuillequez" userId="e7fac481abea6bd0" providerId="LiveId" clId="{79E365E8-22BC-4EC2-9606-9A9AC6CD1D22}" dt="2025-11-24T14:43:20.946" v="9165" actId="165"/>
          <ac:spMkLst>
            <pc:docMk/>
            <pc:sldMk cId="1821755839" sldId="274"/>
            <ac:spMk id="45" creationId="{D7F593C2-1139-09D7-2E16-9F2706484D71}"/>
          </ac:spMkLst>
        </pc:spChg>
        <pc:spChg chg="add mod ord topLvl">
          <ac:chgData name="Jean-Yves Vuillequez" userId="e7fac481abea6bd0" providerId="LiveId" clId="{79E365E8-22BC-4EC2-9606-9A9AC6CD1D22}" dt="2025-11-24T14:42:18.867" v="9159" actId="164"/>
          <ac:spMkLst>
            <pc:docMk/>
            <pc:sldMk cId="1821755839" sldId="274"/>
            <ac:spMk id="46" creationId="{E433E364-4228-6856-536E-34873F6A6DC3}"/>
          </ac:spMkLst>
        </pc:spChg>
        <pc:spChg chg="add mod topLvl">
          <ac:chgData name="Jean-Yves Vuillequez" userId="e7fac481abea6bd0" providerId="LiveId" clId="{79E365E8-22BC-4EC2-9606-9A9AC6CD1D22}" dt="2025-11-24T14:42:18.867" v="9159" actId="164"/>
          <ac:spMkLst>
            <pc:docMk/>
            <pc:sldMk cId="1821755839" sldId="274"/>
            <ac:spMk id="47" creationId="{481D51B6-7D43-7926-6891-407782B836DE}"/>
          </ac:spMkLst>
        </pc:spChg>
        <pc:spChg chg="add mod topLvl">
          <ac:chgData name="Jean-Yves Vuillequez" userId="e7fac481abea6bd0" providerId="LiveId" clId="{79E365E8-22BC-4EC2-9606-9A9AC6CD1D22}" dt="2025-11-24T14:42:18.867" v="9159" actId="164"/>
          <ac:spMkLst>
            <pc:docMk/>
            <pc:sldMk cId="1821755839" sldId="274"/>
            <ac:spMk id="48" creationId="{FE31E2F0-6B8A-B0EE-9044-0597F28AE28A}"/>
          </ac:spMkLst>
        </pc:spChg>
        <pc:spChg chg="add mod topLvl">
          <ac:chgData name="Jean-Yves Vuillequez" userId="e7fac481abea6bd0" providerId="LiveId" clId="{79E365E8-22BC-4EC2-9606-9A9AC6CD1D22}" dt="2025-11-24T14:42:18.867" v="9159" actId="164"/>
          <ac:spMkLst>
            <pc:docMk/>
            <pc:sldMk cId="1821755839" sldId="274"/>
            <ac:spMk id="49" creationId="{8486A803-5325-E4EE-E6D1-9C2310E9372C}"/>
          </ac:spMkLst>
        </pc:spChg>
        <pc:spChg chg="add mod topLvl">
          <ac:chgData name="Jean-Yves Vuillequez" userId="e7fac481abea6bd0" providerId="LiveId" clId="{79E365E8-22BC-4EC2-9606-9A9AC6CD1D22}" dt="2025-11-24T14:42:18.867" v="9159" actId="164"/>
          <ac:spMkLst>
            <pc:docMk/>
            <pc:sldMk cId="1821755839" sldId="274"/>
            <ac:spMk id="50" creationId="{D45817E9-F26B-F5AC-E969-2DB4F41AE334}"/>
          </ac:spMkLst>
        </pc:spChg>
        <pc:spChg chg="add mod">
          <ac:chgData name="Jean-Yves Vuillequez" userId="e7fac481abea6bd0" providerId="LiveId" clId="{79E365E8-22BC-4EC2-9606-9A9AC6CD1D22}" dt="2025-11-24T14:42:18.867" v="9159" actId="164"/>
          <ac:spMkLst>
            <pc:docMk/>
            <pc:sldMk cId="1821755839" sldId="274"/>
            <ac:spMk id="52" creationId="{7A45A31B-42CC-CB8B-442E-3576FB243381}"/>
          </ac:spMkLst>
        </pc:spChg>
        <pc:spChg chg="add mod topLvl">
          <ac:chgData name="Jean-Yves Vuillequez" userId="e7fac481abea6bd0" providerId="LiveId" clId="{79E365E8-22BC-4EC2-9606-9A9AC6CD1D22}" dt="2025-11-24T14:42:18.867" v="9159" actId="164"/>
          <ac:spMkLst>
            <pc:docMk/>
            <pc:sldMk cId="1821755839" sldId="274"/>
            <ac:spMk id="53" creationId="{CF1F8123-FC2A-EF28-8139-FC1D62216C5F}"/>
          </ac:spMkLst>
        </pc:spChg>
        <pc:spChg chg="add mod topLvl">
          <ac:chgData name="Jean-Yves Vuillequez" userId="e7fac481abea6bd0" providerId="LiveId" clId="{79E365E8-22BC-4EC2-9606-9A9AC6CD1D22}" dt="2025-11-24T14:43:38.162" v="9166" actId="164"/>
          <ac:spMkLst>
            <pc:docMk/>
            <pc:sldMk cId="1821755839" sldId="274"/>
            <ac:spMk id="54" creationId="{3E4E5C19-19D1-7DB3-6126-771BB460CA7E}"/>
          </ac:spMkLst>
        </pc:spChg>
        <pc:spChg chg="add mod topLvl">
          <ac:chgData name="Jean-Yves Vuillequez" userId="e7fac481abea6bd0" providerId="LiveId" clId="{79E365E8-22BC-4EC2-9606-9A9AC6CD1D22}" dt="2025-11-24T14:43:38.162" v="9166" actId="164"/>
          <ac:spMkLst>
            <pc:docMk/>
            <pc:sldMk cId="1821755839" sldId="274"/>
            <ac:spMk id="55" creationId="{C4EB1607-BC4B-15A3-0324-3D29B9154D63}"/>
          </ac:spMkLst>
        </pc:spChg>
        <pc:spChg chg="add mod topLvl">
          <ac:chgData name="Jean-Yves Vuillequez" userId="e7fac481abea6bd0" providerId="LiveId" clId="{79E365E8-22BC-4EC2-9606-9A9AC6CD1D22}" dt="2025-11-24T14:43:38.162" v="9166" actId="164"/>
          <ac:spMkLst>
            <pc:docMk/>
            <pc:sldMk cId="1821755839" sldId="274"/>
            <ac:spMk id="56" creationId="{34BB09D2-59B3-0F52-1024-4F32B01B2F53}"/>
          </ac:spMkLst>
        </pc:spChg>
        <pc:spChg chg="add mod topLvl">
          <ac:chgData name="Jean-Yves Vuillequez" userId="e7fac481abea6bd0" providerId="LiveId" clId="{79E365E8-22BC-4EC2-9606-9A9AC6CD1D22}" dt="2025-11-24T14:43:38.162" v="9166" actId="164"/>
          <ac:spMkLst>
            <pc:docMk/>
            <pc:sldMk cId="1821755839" sldId="274"/>
            <ac:spMk id="57" creationId="{685F5B80-27B1-45A6-3DF8-0CF7271056CC}"/>
          </ac:spMkLst>
        </pc:spChg>
        <pc:spChg chg="add mod topLvl">
          <ac:chgData name="Jean-Yves Vuillequez" userId="e7fac481abea6bd0" providerId="LiveId" clId="{79E365E8-22BC-4EC2-9606-9A9AC6CD1D22}" dt="2025-11-24T15:06:59.309" v="9219" actId="1035"/>
          <ac:spMkLst>
            <pc:docMk/>
            <pc:sldMk cId="1821755839" sldId="274"/>
            <ac:spMk id="58" creationId="{42C67AD7-C645-5367-3E47-6D6A996C5FE8}"/>
          </ac:spMkLst>
        </pc:spChg>
        <pc:spChg chg="add mod topLvl">
          <ac:chgData name="Jean-Yves Vuillequez" userId="e7fac481abea6bd0" providerId="LiveId" clId="{79E365E8-22BC-4EC2-9606-9A9AC6CD1D22}" dt="2025-11-24T15:06:59.309" v="9219" actId="1035"/>
          <ac:spMkLst>
            <pc:docMk/>
            <pc:sldMk cId="1821755839" sldId="274"/>
            <ac:spMk id="67" creationId="{77C37EC6-CDFA-6EF5-9731-EDD14211D90B}"/>
          </ac:spMkLst>
        </pc:spChg>
        <pc:spChg chg="add mod topLvl">
          <ac:chgData name="Jean-Yves Vuillequez" userId="e7fac481abea6bd0" providerId="LiveId" clId="{79E365E8-22BC-4EC2-9606-9A9AC6CD1D22}" dt="2025-11-24T15:06:59.309" v="9219" actId="1035"/>
          <ac:spMkLst>
            <pc:docMk/>
            <pc:sldMk cId="1821755839" sldId="274"/>
            <ac:spMk id="70" creationId="{78E1D7E3-9E06-E6A5-253E-A6CE2A2F1050}"/>
          </ac:spMkLst>
        </pc:spChg>
        <pc:spChg chg="add mod topLvl">
          <ac:chgData name="Jean-Yves Vuillequez" userId="e7fac481abea6bd0" providerId="LiveId" clId="{79E365E8-22BC-4EC2-9606-9A9AC6CD1D22}" dt="2025-11-24T15:06:59.309" v="9219" actId="1035"/>
          <ac:spMkLst>
            <pc:docMk/>
            <pc:sldMk cId="1821755839" sldId="274"/>
            <ac:spMk id="71" creationId="{E74B2057-34BC-1980-9671-44A128491597}"/>
          </ac:spMkLst>
        </pc:spChg>
        <pc:spChg chg="add mod topLvl">
          <ac:chgData name="Jean-Yves Vuillequez" userId="e7fac481abea6bd0" providerId="LiveId" clId="{79E365E8-22BC-4EC2-9606-9A9AC6CD1D22}" dt="2025-11-24T15:06:59.309" v="9219" actId="1035"/>
          <ac:spMkLst>
            <pc:docMk/>
            <pc:sldMk cId="1821755839" sldId="274"/>
            <ac:spMk id="73" creationId="{33C41871-317D-BA64-26E2-EBEE7A51AE73}"/>
          </ac:spMkLst>
        </pc:spChg>
        <pc:spChg chg="mod">
          <ac:chgData name="Jean-Yves Vuillequez" userId="e7fac481abea6bd0" providerId="LiveId" clId="{79E365E8-22BC-4EC2-9606-9A9AC6CD1D22}" dt="2025-11-24T11:15:07.707" v="8283"/>
          <ac:spMkLst>
            <pc:docMk/>
            <pc:sldMk cId="1821755839" sldId="274"/>
            <ac:spMk id="74" creationId="{26095706-054B-32B8-76C9-580C8A4D3C09}"/>
          </ac:spMkLst>
        </pc:spChg>
        <pc:spChg chg="add mod">
          <ac:chgData name="Jean-Yves Vuillequez" userId="e7fac481abea6bd0" providerId="LiveId" clId="{79E365E8-22BC-4EC2-9606-9A9AC6CD1D22}" dt="2025-11-24T14:34:10.679" v="9156" actId="164"/>
          <ac:spMkLst>
            <pc:docMk/>
            <pc:sldMk cId="1821755839" sldId="274"/>
            <ac:spMk id="76" creationId="{0137AD1F-A369-4FCE-AD69-964680B420B5}"/>
          </ac:spMkLst>
        </pc:spChg>
        <pc:spChg chg="mod">
          <ac:chgData name="Jean-Yves Vuillequez" userId="e7fac481abea6bd0" providerId="LiveId" clId="{79E365E8-22BC-4EC2-9606-9A9AC6CD1D22}" dt="2025-11-24T14:33:53.619" v="9154" actId="164"/>
          <ac:spMkLst>
            <pc:docMk/>
            <pc:sldMk cId="1821755839" sldId="274"/>
            <ac:spMk id="79" creationId="{61FAC2B4-497C-99AF-7507-9699F89C2CB8}"/>
          </ac:spMkLst>
        </pc:spChg>
        <pc:spChg chg="mod">
          <ac:chgData name="Jean-Yves Vuillequez" userId="e7fac481abea6bd0" providerId="LiveId" clId="{79E365E8-22BC-4EC2-9606-9A9AC6CD1D22}" dt="2025-11-24T11:15:36.398" v="8286" actId="571"/>
          <ac:spMkLst>
            <pc:docMk/>
            <pc:sldMk cId="1821755839" sldId="274"/>
            <ac:spMk id="82" creationId="{18C06A43-2495-F8A2-C1D3-AC93D4524D92}"/>
          </ac:spMkLst>
        </pc:spChg>
        <pc:spChg chg="mod">
          <ac:chgData name="Jean-Yves Vuillequez" userId="e7fac481abea6bd0" providerId="LiveId" clId="{79E365E8-22BC-4EC2-9606-9A9AC6CD1D22}" dt="2025-11-24T08:27:20.212" v="7732" actId="1076"/>
          <ac:spMkLst>
            <pc:docMk/>
            <pc:sldMk cId="1821755839" sldId="274"/>
            <ac:spMk id="96" creationId="{E0E7B8E7-F933-D99A-FC55-A7E0AFDF3556}"/>
          </ac:spMkLst>
        </pc:spChg>
        <pc:spChg chg="add mod topLvl">
          <ac:chgData name="Jean-Yves Vuillequez" userId="e7fac481abea6bd0" providerId="LiveId" clId="{79E365E8-22BC-4EC2-9606-9A9AC6CD1D22}" dt="2025-11-24T15:06:59.309" v="9219" actId="1035"/>
          <ac:spMkLst>
            <pc:docMk/>
            <pc:sldMk cId="1821755839" sldId="274"/>
            <ac:spMk id="106" creationId="{70820C9A-B957-87A8-109D-6C661627DA4C}"/>
          </ac:spMkLst>
        </pc:spChg>
        <pc:spChg chg="add mod topLvl">
          <ac:chgData name="Jean-Yves Vuillequez" userId="e7fac481abea6bd0" providerId="LiveId" clId="{79E365E8-22BC-4EC2-9606-9A9AC6CD1D22}" dt="2025-11-24T14:43:38.162" v="9166" actId="164"/>
          <ac:spMkLst>
            <pc:docMk/>
            <pc:sldMk cId="1821755839" sldId="274"/>
            <ac:spMk id="1074" creationId="{4162FACA-EA89-9D97-B392-632929E9443D}"/>
          </ac:spMkLst>
        </pc:spChg>
        <pc:spChg chg="add mod">
          <ac:chgData name="Jean-Yves Vuillequez" userId="e7fac481abea6bd0" providerId="LiveId" clId="{79E365E8-22BC-4EC2-9606-9A9AC6CD1D22}" dt="2025-11-23T09:52:32.533" v="7718" actId="1037"/>
          <ac:spMkLst>
            <pc:docMk/>
            <pc:sldMk cId="1821755839" sldId="274"/>
            <ac:spMk id="2096" creationId="{273A85B6-13FD-89FF-E669-100D308ACE82}"/>
          </ac:spMkLst>
        </pc:spChg>
        <pc:spChg chg="add mod topLvl">
          <ac:chgData name="Jean-Yves Vuillequez" userId="e7fac481abea6bd0" providerId="LiveId" clId="{79E365E8-22BC-4EC2-9606-9A9AC6CD1D22}" dt="2025-11-24T14:43:20.946" v="9165" actId="165"/>
          <ac:spMkLst>
            <pc:docMk/>
            <pc:sldMk cId="1821755839" sldId="274"/>
            <ac:spMk id="2097" creationId="{ADF20F1D-E32A-83D7-1C9F-ED56E1ADF5A6}"/>
          </ac:spMkLst>
        </pc:spChg>
        <pc:grpChg chg="add mod">
          <ac:chgData name="Jean-Yves Vuillequez" userId="e7fac481abea6bd0" providerId="LiveId" clId="{79E365E8-22BC-4EC2-9606-9A9AC6CD1D22}" dt="2025-11-24T14:21:00.554" v="9065" actId="164"/>
          <ac:grpSpMkLst>
            <pc:docMk/>
            <pc:sldMk cId="1821755839" sldId="274"/>
            <ac:grpSpMk id="8" creationId="{0C0B5DFE-9029-C89B-C283-4ABED73985B0}"/>
          </ac:grpSpMkLst>
        </pc:grpChg>
        <pc:grpChg chg="mod">
          <ac:chgData name="Jean-Yves Vuillequez" userId="e7fac481abea6bd0" providerId="LiveId" clId="{79E365E8-22BC-4EC2-9606-9A9AC6CD1D22}" dt="2025-11-24T14:23:41.370" v="9073" actId="167"/>
          <ac:grpSpMkLst>
            <pc:docMk/>
            <pc:sldMk cId="1821755839" sldId="274"/>
            <ac:grpSpMk id="12" creationId="{A7B30922-9F63-FE5A-C7BA-CC33A518BC3E}"/>
          </ac:grpSpMkLst>
        </pc:grpChg>
        <pc:grpChg chg="mod">
          <ac:chgData name="Jean-Yves Vuillequez" userId="e7fac481abea6bd0" providerId="LiveId" clId="{79E365E8-22BC-4EC2-9606-9A9AC6CD1D22}" dt="2025-11-24T14:28:52.263" v="9114" actId="164"/>
          <ac:grpSpMkLst>
            <pc:docMk/>
            <pc:sldMk cId="1821755839" sldId="274"/>
            <ac:grpSpMk id="13" creationId="{2B2C01D0-D6D6-9525-FD76-532BB2D28C7B}"/>
          </ac:grpSpMkLst>
        </pc:grpChg>
        <pc:grpChg chg="add mod">
          <ac:chgData name="Jean-Yves Vuillequez" userId="e7fac481abea6bd0" providerId="LiveId" clId="{79E365E8-22BC-4EC2-9606-9A9AC6CD1D22}" dt="2025-11-24T14:28:52.263" v="9114" actId="164"/>
          <ac:grpSpMkLst>
            <pc:docMk/>
            <pc:sldMk cId="1821755839" sldId="274"/>
            <ac:grpSpMk id="14" creationId="{AC88C872-8021-5A03-5640-B462CDB7F327}"/>
          </ac:grpSpMkLst>
        </pc:grpChg>
        <pc:grpChg chg="add mod">
          <ac:chgData name="Jean-Yves Vuillequez" userId="e7fac481abea6bd0" providerId="LiveId" clId="{79E365E8-22BC-4EC2-9606-9A9AC6CD1D22}" dt="2025-11-24T14:33:03.819" v="9147" actId="164"/>
          <ac:grpSpMkLst>
            <pc:docMk/>
            <pc:sldMk cId="1821755839" sldId="274"/>
            <ac:grpSpMk id="25" creationId="{4B1DEF0E-3C11-180E-A253-FB6D258584E1}"/>
          </ac:grpSpMkLst>
        </pc:grpChg>
        <pc:grpChg chg="add mod">
          <ac:chgData name="Jean-Yves Vuillequez" userId="e7fac481abea6bd0" providerId="LiveId" clId="{79E365E8-22BC-4EC2-9606-9A9AC6CD1D22}" dt="2025-11-24T14:33:57.864" v="9155" actId="1076"/>
          <ac:grpSpMkLst>
            <pc:docMk/>
            <pc:sldMk cId="1821755839" sldId="274"/>
            <ac:grpSpMk id="27" creationId="{2E88C532-5DC4-9A8E-0BD9-8DCB5D7A9625}"/>
          </ac:grpSpMkLst>
        </pc:grpChg>
        <pc:grpChg chg="add mod">
          <ac:chgData name="Jean-Yves Vuillequez" userId="e7fac481abea6bd0" providerId="LiveId" clId="{79E365E8-22BC-4EC2-9606-9A9AC6CD1D22}" dt="2025-11-24T14:34:10.679" v="9156" actId="164"/>
          <ac:grpSpMkLst>
            <pc:docMk/>
            <pc:sldMk cId="1821755839" sldId="274"/>
            <ac:grpSpMk id="33" creationId="{75C2D434-8ADD-A5DA-1AED-8BF4C18B9EB3}"/>
          </ac:grpSpMkLst>
        </pc:grpChg>
        <pc:grpChg chg="add mod">
          <ac:chgData name="Jean-Yves Vuillequez" userId="e7fac481abea6bd0" providerId="LiveId" clId="{79E365E8-22BC-4EC2-9606-9A9AC6CD1D22}" dt="2025-11-24T14:43:38.162" v="9166" actId="164"/>
          <ac:grpSpMkLst>
            <pc:docMk/>
            <pc:sldMk cId="1821755839" sldId="274"/>
            <ac:grpSpMk id="35" creationId="{FD39475C-E631-B671-266E-B9334304C252}"/>
          </ac:grpSpMkLst>
        </pc:grpChg>
        <pc:grpChg chg="add mod">
          <ac:chgData name="Jean-Yves Vuillequez" userId="e7fac481abea6bd0" providerId="LiveId" clId="{79E365E8-22BC-4EC2-9606-9A9AC6CD1D22}" dt="2025-11-24T11:10:55.415" v="8253" actId="1076"/>
          <ac:grpSpMkLst>
            <pc:docMk/>
            <pc:sldMk cId="1821755839" sldId="274"/>
            <ac:grpSpMk id="42" creationId="{ABFDE930-E8FD-AEFC-C080-0E20435636B0}"/>
          </ac:grpSpMkLst>
        </pc:grpChg>
        <pc:grpChg chg="add mod">
          <ac:chgData name="Jean-Yves Vuillequez" userId="e7fac481abea6bd0" providerId="LiveId" clId="{79E365E8-22BC-4EC2-9606-9A9AC6CD1D22}" dt="2025-11-24T11:15:07.707" v="8283"/>
          <ac:grpSpMkLst>
            <pc:docMk/>
            <pc:sldMk cId="1821755839" sldId="274"/>
            <ac:grpSpMk id="72" creationId="{47EA9FF2-9DF7-7639-BD18-76EE2D042084}"/>
          </ac:grpSpMkLst>
        </pc:grpChg>
        <pc:grpChg chg="add mod">
          <ac:chgData name="Jean-Yves Vuillequez" userId="e7fac481abea6bd0" providerId="LiveId" clId="{79E365E8-22BC-4EC2-9606-9A9AC6CD1D22}" dt="2025-11-24T11:16:04.837" v="8291" actId="1076"/>
          <ac:grpSpMkLst>
            <pc:docMk/>
            <pc:sldMk cId="1821755839" sldId="274"/>
            <ac:grpSpMk id="77" creationId="{09848BCD-B655-BAB2-9F3C-2A743C138D6B}"/>
          </ac:grpSpMkLst>
        </pc:grpChg>
        <pc:grpChg chg="add mod ord">
          <ac:chgData name="Jean-Yves Vuillequez" userId="e7fac481abea6bd0" providerId="LiveId" clId="{79E365E8-22BC-4EC2-9606-9A9AC6CD1D22}" dt="2025-11-24T11:14:25.114" v="8281" actId="166"/>
          <ac:grpSpMkLst>
            <pc:docMk/>
            <pc:sldMk cId="1821755839" sldId="274"/>
            <ac:grpSpMk id="78" creationId="{48BB1303-220D-775F-BC97-35D0BC10D7AC}"/>
          </ac:grpSpMkLst>
        </pc:grpChg>
        <pc:grpChg chg="add del mod">
          <ac:chgData name="Jean-Yves Vuillequez" userId="e7fac481abea6bd0" providerId="LiveId" clId="{79E365E8-22BC-4EC2-9606-9A9AC6CD1D22}" dt="2025-11-24T11:16:06.972" v="8292" actId="478"/>
          <ac:grpSpMkLst>
            <pc:docMk/>
            <pc:sldMk cId="1821755839" sldId="274"/>
            <ac:grpSpMk id="81" creationId="{761C14D8-9764-3A3C-A6F0-A9FF5EFCBD6B}"/>
          </ac:grpSpMkLst>
        </pc:grpChg>
        <pc:picChg chg="add mod topLvl">
          <ac:chgData name="Jean-Yves Vuillequez" userId="e7fac481abea6bd0" providerId="LiveId" clId="{79E365E8-22BC-4EC2-9606-9A9AC6CD1D22}" dt="2025-11-24T14:33:03.819" v="9147" actId="164"/>
          <ac:picMkLst>
            <pc:docMk/>
            <pc:sldMk cId="1821755839" sldId="274"/>
            <ac:picMk id="20" creationId="{9F92FB23-9D37-AEB9-493C-1E3DAE1913D2}"/>
          </ac:picMkLst>
        </pc:picChg>
        <pc:picChg chg="add mod">
          <ac:chgData name="Jean-Yves Vuillequez" userId="e7fac481abea6bd0" providerId="LiveId" clId="{79E365E8-22BC-4EC2-9606-9A9AC6CD1D22}" dt="2025-11-24T14:43:38.162" v="9166" actId="164"/>
          <ac:picMkLst>
            <pc:docMk/>
            <pc:sldMk cId="1821755839" sldId="274"/>
            <ac:picMk id="21" creationId="{174134F5-72A3-DA25-E671-C7DDD8DFA83A}"/>
          </ac:picMkLst>
        </pc:picChg>
        <pc:picChg chg="add del mod">
          <ac:chgData name="Jean-Yves Vuillequez" userId="e7fac481abea6bd0" providerId="LiveId" clId="{79E365E8-22BC-4EC2-9606-9A9AC6CD1D22}" dt="2025-11-24T11:09:57.506" v="8246" actId="478"/>
          <ac:picMkLst>
            <pc:docMk/>
            <pc:sldMk cId="1821755839" sldId="274"/>
            <ac:picMk id="38" creationId="{61B9E27D-C2EF-72CE-94C6-361123613D5A}"/>
          </ac:picMkLst>
        </pc:picChg>
        <pc:picChg chg="add mod">
          <ac:chgData name="Jean-Yves Vuillequez" userId="e7fac481abea6bd0" providerId="LiveId" clId="{79E365E8-22BC-4EC2-9606-9A9AC6CD1D22}" dt="2025-11-24T11:10:46.266" v="8250"/>
          <ac:picMkLst>
            <pc:docMk/>
            <pc:sldMk cId="1821755839" sldId="274"/>
            <ac:picMk id="41" creationId="{423CD652-2D44-79D0-9F09-9A9E0A116B0C}"/>
          </ac:picMkLst>
        </pc:picChg>
        <pc:picChg chg="add mod topLvl">
          <ac:chgData name="Jean-Yves Vuillequez" userId="e7fac481abea6bd0" providerId="LiveId" clId="{79E365E8-22BC-4EC2-9606-9A9AC6CD1D22}" dt="2025-11-24T14:43:38.162" v="9166" actId="164"/>
          <ac:picMkLst>
            <pc:docMk/>
            <pc:sldMk cId="1821755839" sldId="274"/>
            <ac:picMk id="43" creationId="{A31CCBD7-31A9-6123-B61B-FB210F650877}"/>
          </ac:picMkLst>
        </pc:picChg>
        <pc:picChg chg="add mod">
          <ac:chgData name="Jean-Yves Vuillequez" userId="e7fac481abea6bd0" providerId="LiveId" clId="{79E365E8-22BC-4EC2-9606-9A9AC6CD1D22}" dt="2025-11-22T18:17:34.404" v="7627" actId="1036"/>
          <ac:picMkLst>
            <pc:docMk/>
            <pc:sldMk cId="1821755839" sldId="274"/>
            <ac:picMk id="51" creationId="{054FB5AB-F043-1139-CFA8-44C9034D1153}"/>
          </ac:picMkLst>
        </pc:picChg>
        <pc:picChg chg="mod">
          <ac:chgData name="Jean-Yves Vuillequez" userId="e7fac481abea6bd0" providerId="LiveId" clId="{79E365E8-22BC-4EC2-9606-9A9AC6CD1D22}" dt="2025-11-24T14:43:20.946" v="9165" actId="165"/>
          <ac:picMkLst>
            <pc:docMk/>
            <pc:sldMk cId="1821755839" sldId="274"/>
            <ac:picMk id="59" creationId="{66E29ABD-B82C-FAB9-3744-D1866DC79A32}"/>
          </ac:picMkLst>
        </pc:picChg>
        <pc:picChg chg="add mod ord">
          <ac:chgData name="Jean-Yves Vuillequez" userId="e7fac481abea6bd0" providerId="LiveId" clId="{79E365E8-22BC-4EC2-9606-9A9AC6CD1D22}" dt="2025-11-24T14:34:10.679" v="9156" actId="164"/>
          <ac:picMkLst>
            <pc:docMk/>
            <pc:sldMk cId="1821755839" sldId="274"/>
            <ac:picMk id="62" creationId="{C5C7BA9B-2B99-4B7A-7436-5F82DE29B981}"/>
          </ac:picMkLst>
        </pc:picChg>
        <pc:picChg chg="add mod topLvl">
          <ac:chgData name="Jean-Yves Vuillequez" userId="e7fac481abea6bd0" providerId="LiveId" clId="{79E365E8-22BC-4EC2-9606-9A9AC6CD1D22}" dt="2025-11-24T15:06:23.612" v="9207" actId="732"/>
          <ac:picMkLst>
            <pc:docMk/>
            <pc:sldMk cId="1821755839" sldId="274"/>
            <ac:picMk id="65" creationId="{976AB5B9-1D61-B29C-C9DE-9051A31E8E27}"/>
          </ac:picMkLst>
        </pc:picChg>
        <pc:picChg chg="add mod topLvl">
          <ac:chgData name="Jean-Yves Vuillequez" userId="e7fac481abea6bd0" providerId="LiveId" clId="{79E365E8-22BC-4EC2-9606-9A9AC6CD1D22}" dt="2025-11-24T15:06:23.612" v="9207" actId="732"/>
          <ac:picMkLst>
            <pc:docMk/>
            <pc:sldMk cId="1821755839" sldId="274"/>
            <ac:picMk id="68" creationId="{6A1FE08D-DF15-8940-EAA5-98ED76914736}"/>
          </ac:picMkLst>
        </pc:picChg>
        <pc:picChg chg="mod">
          <ac:chgData name="Jean-Yves Vuillequez" userId="e7fac481abea6bd0" providerId="LiveId" clId="{79E365E8-22BC-4EC2-9606-9A9AC6CD1D22}" dt="2025-11-24T11:15:07.707" v="8283"/>
          <ac:picMkLst>
            <pc:docMk/>
            <pc:sldMk cId="1821755839" sldId="274"/>
            <ac:picMk id="75" creationId="{586886EB-4D25-9840-8F7B-CD58BBADAFA6}"/>
          </ac:picMkLst>
        </pc:picChg>
        <pc:picChg chg="mod">
          <ac:chgData name="Jean-Yves Vuillequez" userId="e7fac481abea6bd0" providerId="LiveId" clId="{79E365E8-22BC-4EC2-9606-9A9AC6CD1D22}" dt="2025-11-24T14:33:53.619" v="9154" actId="164"/>
          <ac:picMkLst>
            <pc:docMk/>
            <pc:sldMk cId="1821755839" sldId="274"/>
            <ac:picMk id="80" creationId="{FEC09453-8329-B943-E8CD-D18A9746E3DE}"/>
          </ac:picMkLst>
        </pc:picChg>
        <pc:picChg chg="mod">
          <ac:chgData name="Jean-Yves Vuillequez" userId="e7fac481abea6bd0" providerId="LiveId" clId="{79E365E8-22BC-4EC2-9606-9A9AC6CD1D22}" dt="2025-11-24T11:15:36.398" v="8286" actId="571"/>
          <ac:picMkLst>
            <pc:docMk/>
            <pc:sldMk cId="1821755839" sldId="274"/>
            <ac:picMk id="83" creationId="{98F38E63-7956-4830-D851-BEFE1B62BA8D}"/>
          </ac:picMkLst>
        </pc:picChg>
        <pc:picChg chg="add mod topLvl">
          <ac:chgData name="Jean-Yves Vuillequez" userId="e7fac481abea6bd0" providerId="LiveId" clId="{79E365E8-22BC-4EC2-9606-9A9AC6CD1D22}" dt="2025-11-24T14:33:03.819" v="9147" actId="164"/>
          <ac:picMkLst>
            <pc:docMk/>
            <pc:sldMk cId="1821755839" sldId="274"/>
            <ac:picMk id="107" creationId="{9E201599-7D6B-4671-395A-AB9C1CE55DB4}"/>
          </ac:picMkLst>
        </pc:picChg>
        <pc:picChg chg="add mod topLvl">
          <ac:chgData name="Jean-Yves Vuillequez" userId="e7fac481abea6bd0" providerId="LiveId" clId="{79E365E8-22BC-4EC2-9606-9A9AC6CD1D22}" dt="2025-11-24T14:33:03.819" v="9147" actId="164"/>
          <ac:picMkLst>
            <pc:docMk/>
            <pc:sldMk cId="1821755839" sldId="274"/>
            <ac:picMk id="116" creationId="{B7DCCBAF-8A38-3C4F-0798-30A393D5D283}"/>
          </ac:picMkLst>
        </pc:picChg>
        <pc:picChg chg="add mod">
          <ac:chgData name="Jean-Yves Vuillequez" userId="e7fac481abea6bd0" providerId="LiveId" clId="{79E365E8-22BC-4EC2-9606-9A9AC6CD1D22}" dt="2025-11-24T14:33:03.819" v="9147" actId="164"/>
          <ac:picMkLst>
            <pc:docMk/>
            <pc:sldMk cId="1821755839" sldId="274"/>
            <ac:picMk id="117" creationId="{B3747ED9-0378-A202-7151-54782D96CF66}"/>
          </ac:picMkLst>
        </pc:picChg>
        <pc:picChg chg="add mod">
          <ac:chgData name="Jean-Yves Vuillequez" userId="e7fac481abea6bd0" providerId="LiveId" clId="{79E365E8-22BC-4EC2-9606-9A9AC6CD1D22}" dt="2025-11-24T15:06:23.612" v="9207" actId="732"/>
          <ac:picMkLst>
            <pc:docMk/>
            <pc:sldMk cId="1821755839" sldId="274"/>
            <ac:picMk id="127" creationId="{0DF6E305-58E0-10D9-0E90-7E26126193AF}"/>
          </ac:picMkLst>
        </pc:picChg>
        <pc:picChg chg="add mod topLvl">
          <ac:chgData name="Jean-Yves Vuillequez" userId="e7fac481abea6bd0" providerId="LiveId" clId="{79E365E8-22BC-4EC2-9606-9A9AC6CD1D22}" dt="2025-11-22T18:31:07.116" v="7713" actId="1035"/>
          <ac:picMkLst>
            <pc:docMk/>
            <pc:sldMk cId="1821755839" sldId="274"/>
            <ac:picMk id="1026" creationId="{923FE2F2-F305-A7CE-975B-2A2BA912E4B7}"/>
          </ac:picMkLst>
        </pc:picChg>
        <pc:picChg chg="add mod topLvl">
          <ac:chgData name="Jean-Yves Vuillequez" userId="e7fac481abea6bd0" providerId="LiveId" clId="{79E365E8-22BC-4EC2-9606-9A9AC6CD1D22}" dt="2025-11-22T18:31:07.116" v="7713" actId="1035"/>
          <ac:picMkLst>
            <pc:docMk/>
            <pc:sldMk cId="1821755839" sldId="274"/>
            <ac:picMk id="1028" creationId="{D0C03EA7-EAD6-1A33-21AE-920B9121582F}"/>
          </ac:picMkLst>
        </pc:picChg>
        <pc:picChg chg="add mod topLvl">
          <ac:chgData name="Jean-Yves Vuillequez" userId="e7fac481abea6bd0" providerId="LiveId" clId="{79E365E8-22BC-4EC2-9606-9A9AC6CD1D22}" dt="2025-11-24T15:06:23.612" v="9207" actId="732"/>
          <ac:picMkLst>
            <pc:docMk/>
            <pc:sldMk cId="1821755839" sldId="274"/>
            <ac:picMk id="1030" creationId="{2941D76B-6840-C572-907F-F3680B66EBF7}"/>
          </ac:picMkLst>
        </pc:picChg>
        <pc:picChg chg="add mod">
          <ac:chgData name="Jean-Yves Vuillequez" userId="e7fac481abea6bd0" providerId="LiveId" clId="{79E365E8-22BC-4EC2-9606-9A9AC6CD1D22}" dt="2025-11-24T15:06:23.612" v="9207" actId="732"/>
          <ac:picMkLst>
            <pc:docMk/>
            <pc:sldMk cId="1821755839" sldId="274"/>
            <ac:picMk id="1033" creationId="{FD816D59-77CA-1E04-DAC5-C8410FAC6198}"/>
          </ac:picMkLst>
        </pc:picChg>
        <pc:picChg chg="add mod topLvl">
          <ac:chgData name="Jean-Yves Vuillequez" userId="e7fac481abea6bd0" providerId="LiveId" clId="{79E365E8-22BC-4EC2-9606-9A9AC6CD1D22}" dt="2025-11-24T14:42:18.867" v="9159" actId="164"/>
          <ac:picMkLst>
            <pc:docMk/>
            <pc:sldMk cId="1821755839" sldId="274"/>
            <ac:picMk id="1034" creationId="{748B16F9-6C53-91C1-4712-424BF6CE8989}"/>
          </ac:picMkLst>
        </pc:picChg>
        <pc:picChg chg="add mod">
          <ac:chgData name="Jean-Yves Vuillequez" userId="e7fac481abea6bd0" providerId="LiveId" clId="{79E365E8-22BC-4EC2-9606-9A9AC6CD1D22}" dt="2025-11-24T10:57:22.450" v="8107" actId="1076"/>
          <ac:picMkLst>
            <pc:docMk/>
            <pc:sldMk cId="1821755839" sldId="274"/>
            <ac:picMk id="1036" creationId="{135630BC-F5F0-17C1-438A-A312C16997F8}"/>
          </ac:picMkLst>
        </pc:picChg>
        <pc:picChg chg="add mod">
          <ac:chgData name="Jean-Yves Vuillequez" userId="e7fac481abea6bd0" providerId="LiveId" clId="{79E365E8-22BC-4EC2-9606-9A9AC6CD1D22}" dt="2025-11-24T10:41:03.494" v="8014" actId="1076"/>
          <ac:picMkLst>
            <pc:docMk/>
            <pc:sldMk cId="1821755839" sldId="274"/>
            <ac:picMk id="1038" creationId="{1B3822DD-A0E9-A37F-0DE9-40781F1C3DF4}"/>
          </ac:picMkLst>
        </pc:picChg>
        <pc:picChg chg="add mod topLvl">
          <ac:chgData name="Jean-Yves Vuillequez" userId="e7fac481abea6bd0" providerId="LiveId" clId="{79E365E8-22BC-4EC2-9606-9A9AC6CD1D22}" dt="2025-11-24T14:43:38.162" v="9166" actId="164"/>
          <ac:picMkLst>
            <pc:docMk/>
            <pc:sldMk cId="1821755839" sldId="274"/>
            <ac:picMk id="2052" creationId="{FCCA093A-E48A-7B59-31BE-E1F8F80AD69D}"/>
          </ac:picMkLst>
        </pc:picChg>
        <pc:picChg chg="add mod">
          <ac:chgData name="Jean-Yves Vuillequez" userId="e7fac481abea6bd0" providerId="LiveId" clId="{79E365E8-22BC-4EC2-9606-9A9AC6CD1D22}" dt="2025-11-24T14:42:18.867" v="9159" actId="164"/>
          <ac:picMkLst>
            <pc:docMk/>
            <pc:sldMk cId="1821755839" sldId="274"/>
            <ac:picMk id="2054" creationId="{A2294E8E-D08B-505D-5B9D-D8788A9CD32B}"/>
          </ac:picMkLst>
        </pc:picChg>
        <pc:picChg chg="add mod">
          <ac:chgData name="Jean-Yves Vuillequez" userId="e7fac481abea6bd0" providerId="LiveId" clId="{79E365E8-22BC-4EC2-9606-9A9AC6CD1D22}" dt="2025-11-24T11:29:41.163" v="8310" actId="1036"/>
          <ac:picMkLst>
            <pc:docMk/>
            <pc:sldMk cId="1821755839" sldId="274"/>
            <ac:picMk id="2068" creationId="{9336168E-33DE-2E2C-3F3A-3E4FC0819D15}"/>
          </ac:picMkLst>
        </pc:picChg>
        <pc:cxnChg chg="add mod">
          <ac:chgData name="Jean-Yves Vuillequez" userId="e7fac481abea6bd0" providerId="LiveId" clId="{79E365E8-22BC-4EC2-9606-9A9AC6CD1D22}" dt="2025-11-24T15:07:08.350" v="9225" actId="1035"/>
          <ac:cxnSpMkLst>
            <pc:docMk/>
            <pc:sldMk cId="1821755839" sldId="274"/>
            <ac:cxnSpMk id="6" creationId="{804A8FE7-27C3-4C54-36F8-6A8C0900C5DA}"/>
          </ac:cxnSpMkLst>
        </pc:cxnChg>
        <pc:cxnChg chg="add mod">
          <ac:chgData name="Jean-Yves Vuillequez" userId="e7fac481abea6bd0" providerId="LiveId" clId="{79E365E8-22BC-4EC2-9606-9A9AC6CD1D22}" dt="2025-11-22T18:26:55.253" v="7703" actId="1582"/>
          <ac:cxnSpMkLst>
            <pc:docMk/>
            <pc:sldMk cId="1821755839" sldId="274"/>
            <ac:cxnSpMk id="10" creationId="{A34EFFD9-2B7F-223F-36C3-4CCC46291479}"/>
          </ac:cxnSpMkLst>
        </pc:cxnChg>
        <pc:cxnChg chg="add mod">
          <ac:chgData name="Jean-Yves Vuillequez" userId="e7fac481abea6bd0" providerId="LiveId" clId="{79E365E8-22BC-4EC2-9606-9A9AC6CD1D22}" dt="2025-11-24T15:06:41.662" v="9216" actId="14100"/>
          <ac:cxnSpMkLst>
            <pc:docMk/>
            <pc:sldMk cId="1821755839" sldId="274"/>
            <ac:cxnSpMk id="11" creationId="{D8A48580-543E-68C9-355D-6C2F58EACB96}"/>
          </ac:cxnSpMkLst>
        </pc:cxnChg>
        <pc:cxnChg chg="add mod">
          <ac:chgData name="Jean-Yves Vuillequez" userId="e7fac481abea6bd0" providerId="LiveId" clId="{79E365E8-22BC-4EC2-9606-9A9AC6CD1D22}" dt="2025-11-24T11:11:54.035" v="8274" actId="14100"/>
          <ac:cxnSpMkLst>
            <pc:docMk/>
            <pc:sldMk cId="1821755839" sldId="274"/>
            <ac:cxnSpMk id="17" creationId="{E363E85D-958E-F6A6-C279-98695543B49C}"/>
          </ac:cxnSpMkLst>
        </pc:cxnChg>
        <pc:cxnChg chg="add mod">
          <ac:chgData name="Jean-Yves Vuillequez" userId="e7fac481abea6bd0" providerId="LiveId" clId="{79E365E8-22BC-4EC2-9606-9A9AC6CD1D22}" dt="2025-11-24T11:11:43.683" v="8272" actId="1036"/>
          <ac:cxnSpMkLst>
            <pc:docMk/>
            <pc:sldMk cId="1821755839" sldId="274"/>
            <ac:cxnSpMk id="19" creationId="{7965C0EE-9642-2EA9-734C-AF9138078030}"/>
          </ac:cxnSpMkLst>
        </pc:cxnChg>
        <pc:cxnChg chg="add mod">
          <ac:chgData name="Jean-Yves Vuillequez" userId="e7fac481abea6bd0" providerId="LiveId" clId="{79E365E8-22BC-4EC2-9606-9A9AC6CD1D22}" dt="2025-11-22T18:19:13.006" v="7656" actId="108"/>
          <ac:cxnSpMkLst>
            <pc:docMk/>
            <pc:sldMk cId="1821755839" sldId="274"/>
            <ac:cxnSpMk id="24" creationId="{9AD6B91C-AEA0-8BCF-42B4-76BEC72FDE00}"/>
          </ac:cxnSpMkLst>
        </pc:cxnChg>
        <pc:cxnChg chg="add del mod">
          <ac:chgData name="Jean-Yves Vuillequez" userId="e7fac481abea6bd0" providerId="LiveId" clId="{79E365E8-22BC-4EC2-9606-9A9AC6CD1D22}" dt="2025-11-24T10:58:22.172" v="8149" actId="478"/>
          <ac:cxnSpMkLst>
            <pc:docMk/>
            <pc:sldMk cId="1821755839" sldId="274"/>
            <ac:cxnSpMk id="27" creationId="{10B31F45-EE59-3B06-0BB0-9F63BE518A6D}"/>
          </ac:cxnSpMkLst>
        </pc:cxnChg>
        <pc:cxnChg chg="add mod">
          <ac:chgData name="Jean-Yves Vuillequez" userId="e7fac481abea6bd0" providerId="LiveId" clId="{79E365E8-22BC-4EC2-9606-9A9AC6CD1D22}" dt="2025-11-20T20:26:59.699" v="5173" actId="164"/>
          <ac:cxnSpMkLst>
            <pc:docMk/>
            <pc:sldMk cId="1821755839" sldId="274"/>
            <ac:cxnSpMk id="28" creationId="{66A68388-D1A7-6AC6-5F1F-65E1A6494D4A}"/>
          </ac:cxnSpMkLst>
        </pc:cxnChg>
        <pc:cxnChg chg="add mod">
          <ac:chgData name="Jean-Yves Vuillequez" userId="e7fac481abea6bd0" providerId="LiveId" clId="{79E365E8-22BC-4EC2-9606-9A9AC6CD1D22}" dt="2025-11-22T18:17:26.646" v="7623" actId="1076"/>
          <ac:cxnSpMkLst>
            <pc:docMk/>
            <pc:sldMk cId="1821755839" sldId="274"/>
            <ac:cxnSpMk id="29" creationId="{2F5C326A-12BF-B849-9176-2CB67D7A7ED9}"/>
          </ac:cxnSpMkLst>
        </pc:cxnChg>
        <pc:cxnChg chg="add mod topLvl">
          <ac:chgData name="Jean-Yves Vuillequez" userId="e7fac481abea6bd0" providerId="LiveId" clId="{79E365E8-22BC-4EC2-9606-9A9AC6CD1D22}" dt="2025-11-24T14:28:52.263" v="9114" actId="164"/>
          <ac:cxnSpMkLst>
            <pc:docMk/>
            <pc:sldMk cId="1821755839" sldId="274"/>
            <ac:cxnSpMk id="30" creationId="{DD9C7B50-C6F5-7260-C61A-2CAE5E4C0BF7}"/>
          </ac:cxnSpMkLst>
        </pc:cxnChg>
        <pc:cxnChg chg="add mod">
          <ac:chgData name="Jean-Yves Vuillequez" userId="e7fac481abea6bd0" providerId="LiveId" clId="{79E365E8-22BC-4EC2-9606-9A9AC6CD1D22}" dt="2025-11-24T11:29:41.163" v="8310" actId="1036"/>
          <ac:cxnSpMkLst>
            <pc:docMk/>
            <pc:sldMk cId="1821755839" sldId="274"/>
            <ac:cxnSpMk id="84" creationId="{9FB5173D-B04A-5921-8DF1-AA3A6807A99D}"/>
          </ac:cxnSpMkLst>
        </pc:cxnChg>
        <pc:cxnChg chg="add mod ord topLvl">
          <ac:chgData name="Jean-Yves Vuillequez" userId="e7fac481abea6bd0" providerId="LiveId" clId="{79E365E8-22BC-4EC2-9606-9A9AC6CD1D22}" dt="2025-11-24T10:41:01.075" v="8012" actId="1076"/>
          <ac:cxnSpMkLst>
            <pc:docMk/>
            <pc:sldMk cId="1821755839" sldId="274"/>
            <ac:cxnSpMk id="108" creationId="{8FC538F3-E888-6C1B-940B-D6B968D8FCEE}"/>
          </ac:cxnSpMkLst>
        </pc:cxnChg>
        <pc:cxnChg chg="add mod">
          <ac:chgData name="Jean-Yves Vuillequez" userId="e7fac481abea6bd0" providerId="LiveId" clId="{79E365E8-22BC-4EC2-9606-9A9AC6CD1D22}" dt="2025-11-22T18:23:16.737" v="7679" actId="14100"/>
          <ac:cxnSpMkLst>
            <pc:docMk/>
            <pc:sldMk cId="1821755839" sldId="274"/>
            <ac:cxnSpMk id="1029" creationId="{0E52F53C-5DBE-6D5C-C0A2-D6081CFAB7CB}"/>
          </ac:cxnSpMkLst>
        </pc:cxnChg>
        <pc:cxnChg chg="add mod">
          <ac:chgData name="Jean-Yves Vuillequez" userId="e7fac481abea6bd0" providerId="LiveId" clId="{79E365E8-22BC-4EC2-9606-9A9AC6CD1D22}" dt="2025-11-24T10:41:01.075" v="8012" actId="1076"/>
          <ac:cxnSpMkLst>
            <pc:docMk/>
            <pc:sldMk cId="1821755839" sldId="274"/>
            <ac:cxnSpMk id="1046" creationId="{F59A3777-3D90-7CA7-F89E-8874DA5F6283}"/>
          </ac:cxnSpMkLst>
        </pc:cxnChg>
        <pc:cxnChg chg="add mod">
          <ac:chgData name="Jean-Yves Vuillequez" userId="e7fac481abea6bd0" providerId="LiveId" clId="{79E365E8-22BC-4EC2-9606-9A9AC6CD1D22}" dt="2025-11-22T18:22:29.522" v="7678" actId="208"/>
          <ac:cxnSpMkLst>
            <pc:docMk/>
            <pc:sldMk cId="1821755839" sldId="274"/>
            <ac:cxnSpMk id="1062" creationId="{0CF073E9-1859-B299-0281-F152BD635678}"/>
          </ac:cxnSpMkLst>
        </pc:cxnChg>
        <pc:cxnChg chg="add mod">
          <ac:chgData name="Jean-Yves Vuillequez" userId="e7fac481abea6bd0" providerId="LiveId" clId="{79E365E8-22BC-4EC2-9606-9A9AC6CD1D22}" dt="2025-11-24T11:12:43.152" v="8278" actId="208"/>
          <ac:cxnSpMkLst>
            <pc:docMk/>
            <pc:sldMk cId="1821755839" sldId="274"/>
            <ac:cxnSpMk id="1068" creationId="{3FF98031-1DCE-7770-7F38-10F134A37AB2}"/>
          </ac:cxnSpMkLst>
        </pc:cxnChg>
        <pc:cxnChg chg="add mod">
          <ac:chgData name="Jean-Yves Vuillequez" userId="e7fac481abea6bd0" providerId="LiveId" clId="{79E365E8-22BC-4EC2-9606-9A9AC6CD1D22}" dt="2025-11-24T11:10:35.885" v="8248" actId="108"/>
          <ac:cxnSpMkLst>
            <pc:docMk/>
            <pc:sldMk cId="1821755839" sldId="274"/>
            <ac:cxnSpMk id="1075" creationId="{EB70B985-2508-613E-3824-FAD3BB6966AC}"/>
          </ac:cxnSpMkLst>
        </pc:cxnChg>
        <pc:cxnChg chg="add mod">
          <ac:chgData name="Jean-Yves Vuillequez" userId="e7fac481abea6bd0" providerId="LiveId" clId="{79E365E8-22BC-4EC2-9606-9A9AC6CD1D22}" dt="2025-11-24T11:29:41.163" v="8310" actId="1036"/>
          <ac:cxnSpMkLst>
            <pc:docMk/>
            <pc:sldMk cId="1821755839" sldId="274"/>
            <ac:cxnSpMk id="2101" creationId="{47334CC6-EC52-DED0-C7E9-A5E77BF2B99A}"/>
          </ac:cxnSpMkLst>
        </pc:cxnChg>
      </pc:sldChg>
      <pc:sldChg chg="addSp delSp modSp add mod ord">
        <pc:chgData name="Jean-Yves Vuillequez" userId="e7fac481abea6bd0" providerId="LiveId" clId="{79E365E8-22BC-4EC2-9606-9A9AC6CD1D22}" dt="2025-11-20T16:41:43.422" v="4740" actId="113"/>
        <pc:sldMkLst>
          <pc:docMk/>
          <pc:sldMk cId="4088050223" sldId="275"/>
        </pc:sldMkLst>
        <pc:spChg chg="add mod">
          <ac:chgData name="Jean-Yves Vuillequez" userId="e7fac481abea6bd0" providerId="LiveId" clId="{79E365E8-22BC-4EC2-9606-9A9AC6CD1D22}" dt="2025-11-20T16:11:43.034" v="4634" actId="948"/>
          <ac:spMkLst>
            <pc:docMk/>
            <pc:sldMk cId="4088050223" sldId="275"/>
            <ac:spMk id="4" creationId="{9EF8D937-D220-A74B-8191-12E681FE1A08}"/>
          </ac:spMkLst>
        </pc:spChg>
        <pc:spChg chg="mod">
          <ac:chgData name="Jean-Yves Vuillequez" userId="e7fac481abea6bd0" providerId="LiveId" clId="{79E365E8-22BC-4EC2-9606-9A9AC6CD1D22}" dt="2025-11-20T16:41:43.422" v="4740" actId="113"/>
          <ac:spMkLst>
            <pc:docMk/>
            <pc:sldMk cId="4088050223" sldId="275"/>
            <ac:spMk id="96" creationId="{CFE260F2-EC75-DDF8-CE55-329FB5D8E4C4}"/>
          </ac:spMkLst>
        </pc:spChg>
      </pc:sldChg>
      <pc:sldChg chg="addSp delSp modSp mod addAnim delAnim modAnim modNotesTx">
        <pc:chgData name="Jean-Yves Vuillequez" userId="e7fac481abea6bd0" providerId="LiveId" clId="{79E365E8-22BC-4EC2-9606-9A9AC6CD1D22}" dt="2025-11-20T20:03:48.943" v="4847"/>
        <pc:sldMkLst>
          <pc:docMk/>
          <pc:sldMk cId="406580661" sldId="286"/>
        </pc:sldMkLst>
        <pc:spChg chg="add mod">
          <ac:chgData name="Jean-Yves Vuillequez" userId="e7fac481abea6bd0" providerId="LiveId" clId="{79E365E8-22BC-4EC2-9606-9A9AC6CD1D22}" dt="2025-11-20T20:01:17.573" v="4830" actId="113"/>
          <ac:spMkLst>
            <pc:docMk/>
            <pc:sldMk cId="406580661" sldId="286"/>
            <ac:spMk id="3" creationId="{E62B04DD-611C-26E7-F33B-2490F943666E}"/>
          </ac:spMkLst>
        </pc:spChg>
        <pc:spChg chg="add mod">
          <ac:chgData name="Jean-Yves Vuillequez" userId="e7fac481abea6bd0" providerId="LiveId" clId="{79E365E8-22BC-4EC2-9606-9A9AC6CD1D22}" dt="2025-11-20T14:11:45.501" v="3566" actId="1076"/>
          <ac:spMkLst>
            <pc:docMk/>
            <pc:sldMk cId="406580661" sldId="286"/>
            <ac:spMk id="5" creationId="{70346AF7-2EF1-3620-DDC0-3FB0A4344A61}"/>
          </ac:spMkLst>
        </pc:spChg>
        <pc:spChg chg="add mod">
          <ac:chgData name="Jean-Yves Vuillequez" userId="e7fac481abea6bd0" providerId="LiveId" clId="{79E365E8-22BC-4EC2-9606-9A9AC6CD1D22}" dt="2025-11-20T20:01:28.181" v="4837" actId="113"/>
          <ac:spMkLst>
            <pc:docMk/>
            <pc:sldMk cId="406580661" sldId="286"/>
            <ac:spMk id="6" creationId="{EECDC86C-FCEE-561B-5E32-81BAAA77D281}"/>
          </ac:spMkLst>
        </pc:spChg>
        <pc:spChg chg="add mod">
          <ac:chgData name="Jean-Yves Vuillequez" userId="e7fac481abea6bd0" providerId="LiveId" clId="{79E365E8-22BC-4EC2-9606-9A9AC6CD1D22}" dt="2025-11-20T16:49:28.425" v="4780" actId="1076"/>
          <ac:spMkLst>
            <pc:docMk/>
            <pc:sldMk cId="406580661" sldId="286"/>
            <ac:spMk id="7" creationId="{5B604FB2-0DB7-F88D-245F-B97935413119}"/>
          </ac:spMkLst>
        </pc:spChg>
        <pc:spChg chg="add mod">
          <ac:chgData name="Jean-Yves Vuillequez" userId="e7fac481abea6bd0" providerId="LiveId" clId="{79E365E8-22BC-4EC2-9606-9A9AC6CD1D22}" dt="2025-11-20T20:01:06.610" v="4829" actId="404"/>
          <ac:spMkLst>
            <pc:docMk/>
            <pc:sldMk cId="406580661" sldId="286"/>
            <ac:spMk id="8" creationId="{9642715D-CAE4-8BA3-47DD-C9EF6EBB8572}"/>
          </ac:spMkLst>
        </pc:spChg>
        <pc:spChg chg="add mod">
          <ac:chgData name="Jean-Yves Vuillequez" userId="e7fac481abea6bd0" providerId="LiveId" clId="{79E365E8-22BC-4EC2-9606-9A9AC6CD1D22}" dt="2025-11-20T14:16:41.205" v="3597" actId="20577"/>
          <ac:spMkLst>
            <pc:docMk/>
            <pc:sldMk cId="406580661" sldId="286"/>
            <ac:spMk id="9" creationId="{C0AFC55C-7B26-1A33-6493-F9AF2D0F07CD}"/>
          </ac:spMkLst>
        </pc:spChg>
        <pc:spChg chg="add mod ord">
          <ac:chgData name="Jean-Yves Vuillequez" userId="e7fac481abea6bd0" providerId="LiveId" clId="{79E365E8-22BC-4EC2-9606-9A9AC6CD1D22}" dt="2025-11-20T14:11:57.466" v="3568" actId="571"/>
          <ac:spMkLst>
            <pc:docMk/>
            <pc:sldMk cId="406580661" sldId="286"/>
            <ac:spMk id="12" creationId="{C022C94F-050F-AB01-28C1-2AD03599D414}"/>
          </ac:spMkLst>
        </pc:spChg>
        <pc:spChg chg="add mod">
          <ac:chgData name="Jean-Yves Vuillequez" userId="e7fac481abea6bd0" providerId="LiveId" clId="{79E365E8-22BC-4EC2-9606-9A9AC6CD1D22}" dt="2025-11-20T16:48:03.372" v="4774" actId="20577"/>
          <ac:spMkLst>
            <pc:docMk/>
            <pc:sldMk cId="406580661" sldId="286"/>
            <ac:spMk id="14" creationId="{2FD38D0D-A22A-3A3C-C242-55050E7F3342}"/>
          </ac:spMkLst>
        </pc:spChg>
        <pc:spChg chg="mod topLvl">
          <ac:chgData name="Jean-Yves Vuillequez" userId="e7fac481abea6bd0" providerId="LiveId" clId="{79E365E8-22BC-4EC2-9606-9A9AC6CD1D22}" dt="2025-11-20T16:49:21.820" v="4776" actId="164"/>
          <ac:spMkLst>
            <pc:docMk/>
            <pc:sldMk cId="406580661" sldId="286"/>
            <ac:spMk id="18" creationId="{C17A729F-F9AB-A73C-CEFD-D87C2948A123}"/>
          </ac:spMkLst>
        </pc:spChg>
        <pc:spChg chg="add mod">
          <ac:chgData name="Jean-Yves Vuillequez" userId="e7fac481abea6bd0" providerId="LiveId" clId="{79E365E8-22BC-4EC2-9606-9A9AC6CD1D22}" dt="2025-11-20T16:49:21.820" v="4776" actId="164"/>
          <ac:spMkLst>
            <pc:docMk/>
            <pc:sldMk cId="406580661" sldId="286"/>
            <ac:spMk id="30" creationId="{717391EF-3678-1116-53EE-765DF8F95C9C}"/>
          </ac:spMkLst>
        </pc:spChg>
        <pc:spChg chg="mod topLvl">
          <ac:chgData name="Jean-Yves Vuillequez" userId="e7fac481abea6bd0" providerId="LiveId" clId="{79E365E8-22BC-4EC2-9606-9A9AC6CD1D22}" dt="2025-11-20T16:49:15.530" v="4775" actId="164"/>
          <ac:spMkLst>
            <pc:docMk/>
            <pc:sldMk cId="406580661" sldId="286"/>
            <ac:spMk id="36" creationId="{D67E0D0C-C631-6E3B-A20F-F6A59723BAE6}"/>
          </ac:spMkLst>
        </pc:spChg>
        <pc:spChg chg="add mod">
          <ac:chgData name="Jean-Yves Vuillequez" userId="e7fac481abea6bd0" providerId="LiveId" clId="{79E365E8-22BC-4EC2-9606-9A9AC6CD1D22}" dt="2025-11-20T16:46:47.881" v="4766" actId="1038"/>
          <ac:spMkLst>
            <pc:docMk/>
            <pc:sldMk cId="406580661" sldId="286"/>
            <ac:spMk id="43" creationId="{889E2712-F3EE-1CE7-817F-EE37ED7B2818}"/>
          </ac:spMkLst>
        </pc:spChg>
        <pc:spChg chg="add mod">
          <ac:chgData name="Jean-Yves Vuillequez" userId="e7fac481abea6bd0" providerId="LiveId" clId="{79E365E8-22BC-4EC2-9606-9A9AC6CD1D22}" dt="2025-11-20T14:31:58.077" v="3700" actId="1076"/>
          <ac:spMkLst>
            <pc:docMk/>
            <pc:sldMk cId="406580661" sldId="286"/>
            <ac:spMk id="44" creationId="{52DAE273-297D-B78E-8D7A-2AA631E57226}"/>
          </ac:spMkLst>
        </pc:spChg>
        <pc:spChg chg="mod">
          <ac:chgData name="Jean-Yves Vuillequez" userId="e7fac481abea6bd0" providerId="LiveId" clId="{79E365E8-22BC-4EC2-9606-9A9AC6CD1D22}" dt="2025-11-20T08:33:31.466" v="346" actId="113"/>
          <ac:spMkLst>
            <pc:docMk/>
            <pc:sldMk cId="406580661" sldId="286"/>
            <ac:spMk id="70" creationId="{6C332C7A-0C1B-7002-DD8F-E4EB26F3199D}"/>
          </ac:spMkLst>
        </pc:spChg>
        <pc:grpChg chg="add mod">
          <ac:chgData name="Jean-Yves Vuillequez" userId="e7fac481abea6bd0" providerId="LiveId" clId="{79E365E8-22BC-4EC2-9606-9A9AC6CD1D22}" dt="2025-11-20T16:49:15.530" v="4775" actId="164"/>
          <ac:grpSpMkLst>
            <pc:docMk/>
            <pc:sldMk cId="406580661" sldId="286"/>
            <ac:grpSpMk id="2" creationId="{E67CEDCE-6321-C0A9-D055-67F795430912}"/>
          </ac:grpSpMkLst>
        </pc:grpChg>
        <pc:grpChg chg="add mod">
          <ac:chgData name="Jean-Yves Vuillequez" userId="e7fac481abea6bd0" providerId="LiveId" clId="{79E365E8-22BC-4EC2-9606-9A9AC6CD1D22}" dt="2025-11-20T16:49:30.082" v="4782" actId="1076"/>
          <ac:grpSpMkLst>
            <pc:docMk/>
            <pc:sldMk cId="406580661" sldId="286"/>
            <ac:grpSpMk id="4" creationId="{EED4DECD-AB82-3770-D867-F5E3DC0F46C6}"/>
          </ac:grpSpMkLst>
        </pc:grpChg>
        <pc:grpChg chg="add mod">
          <ac:chgData name="Jean-Yves Vuillequez" userId="e7fac481abea6bd0" providerId="LiveId" clId="{79E365E8-22BC-4EC2-9606-9A9AC6CD1D22}" dt="2025-11-20T16:49:24.665" v="4778" actId="1076"/>
          <ac:grpSpMkLst>
            <pc:docMk/>
            <pc:sldMk cId="406580661" sldId="286"/>
            <ac:grpSpMk id="13" creationId="{4F2C3D66-D0D7-A86C-2848-AD50FAA4BBE5}"/>
          </ac:grpSpMkLst>
        </pc:grpChg>
        <pc:picChg chg="add mod">
          <ac:chgData name="Jean-Yves Vuillequez" userId="e7fac481abea6bd0" providerId="LiveId" clId="{79E365E8-22BC-4EC2-9606-9A9AC6CD1D22}" dt="2025-11-20T14:11:57.466" v="3568" actId="571"/>
          <ac:picMkLst>
            <pc:docMk/>
            <pc:sldMk cId="406580661" sldId="286"/>
            <ac:picMk id="11" creationId="{2D31D0A9-EF5E-70FA-7828-1FD6A1E4CECA}"/>
          </ac:picMkLst>
        </pc:picChg>
        <pc:picChg chg="add mod">
          <ac:chgData name="Jean-Yves Vuillequez" userId="e7fac481abea6bd0" providerId="LiveId" clId="{79E365E8-22BC-4EC2-9606-9A9AC6CD1D22}" dt="2025-11-20T16:49:15.530" v="4775" actId="164"/>
          <ac:picMkLst>
            <pc:docMk/>
            <pc:sldMk cId="406580661" sldId="286"/>
            <ac:picMk id="39" creationId="{9A15F92F-8AF9-9A60-52D8-D7970DAB78E9}"/>
          </ac:picMkLst>
        </pc:picChg>
      </pc:sldChg>
      <pc:sldChg chg="addSp delSp modSp add mod ord modAnim">
        <pc:chgData name="Jean-Yves Vuillequez" userId="e7fac481abea6bd0" providerId="LiveId" clId="{79E365E8-22BC-4EC2-9606-9A9AC6CD1D22}" dt="2025-11-25T09:33:18.885" v="9545"/>
        <pc:sldMkLst>
          <pc:docMk/>
          <pc:sldMk cId="3647836335" sldId="287"/>
        </pc:sldMkLst>
        <pc:spChg chg="mod">
          <ac:chgData name="Jean-Yves Vuillequez" userId="e7fac481abea6bd0" providerId="LiveId" clId="{79E365E8-22BC-4EC2-9606-9A9AC6CD1D22}" dt="2025-11-24T15:42:47.576" v="9435" actId="1076"/>
          <ac:spMkLst>
            <pc:docMk/>
            <pc:sldMk cId="3647836335" sldId="287"/>
            <ac:spMk id="4" creationId="{A5620247-49B7-3C5A-F47B-760300A2EB3C}"/>
          </ac:spMkLst>
        </pc:spChg>
        <pc:spChg chg="add mod">
          <ac:chgData name="Jean-Yves Vuillequez" userId="e7fac481abea6bd0" providerId="LiveId" clId="{79E365E8-22BC-4EC2-9606-9A9AC6CD1D22}" dt="2025-11-24T15:42:44.380" v="9434" actId="1076"/>
          <ac:spMkLst>
            <pc:docMk/>
            <pc:sldMk cId="3647836335" sldId="287"/>
            <ac:spMk id="5" creationId="{1877B16D-43E1-D8A2-6CBB-699281489860}"/>
          </ac:spMkLst>
        </pc:spChg>
        <pc:spChg chg="add mod">
          <ac:chgData name="Jean-Yves Vuillequez" userId="e7fac481abea6bd0" providerId="LiveId" clId="{79E365E8-22BC-4EC2-9606-9A9AC6CD1D22}" dt="2025-11-24T15:42:05.689" v="9420" actId="14100"/>
          <ac:spMkLst>
            <pc:docMk/>
            <pc:sldMk cId="3647836335" sldId="287"/>
            <ac:spMk id="6" creationId="{29FB1499-A171-6144-AABD-0D25B6F5E06F}"/>
          </ac:spMkLst>
        </pc:spChg>
        <pc:spChg chg="add mod">
          <ac:chgData name="Jean-Yves Vuillequez" userId="e7fac481abea6bd0" providerId="LiveId" clId="{79E365E8-22BC-4EC2-9606-9A9AC6CD1D22}" dt="2025-11-24T15:42:12.060" v="9422" actId="14100"/>
          <ac:spMkLst>
            <pc:docMk/>
            <pc:sldMk cId="3647836335" sldId="287"/>
            <ac:spMk id="7" creationId="{FE1AD29E-F0C4-AB85-1B97-2B116EDF3685}"/>
          </ac:spMkLst>
        </pc:spChg>
        <pc:spChg chg="add mod">
          <ac:chgData name="Jean-Yves Vuillequez" userId="e7fac481abea6bd0" providerId="LiveId" clId="{79E365E8-22BC-4EC2-9606-9A9AC6CD1D22}" dt="2025-11-24T15:42:16.814" v="9423" actId="14100"/>
          <ac:spMkLst>
            <pc:docMk/>
            <pc:sldMk cId="3647836335" sldId="287"/>
            <ac:spMk id="8" creationId="{FFAA5FC3-4442-F0CD-2CEC-F6B1FFBCF1F2}"/>
          </ac:spMkLst>
        </pc:spChg>
        <pc:spChg chg="add mod">
          <ac:chgData name="Jean-Yves Vuillequez" userId="e7fac481abea6bd0" providerId="LiveId" clId="{79E365E8-22BC-4EC2-9606-9A9AC6CD1D22}" dt="2025-11-24T15:42:29.940" v="9430" actId="14100"/>
          <ac:spMkLst>
            <pc:docMk/>
            <pc:sldMk cId="3647836335" sldId="287"/>
            <ac:spMk id="9" creationId="{F61F0C2E-13CA-D614-0867-5C215EF2BD6C}"/>
          </ac:spMkLst>
        </pc:spChg>
        <pc:spChg chg="add mod ord">
          <ac:chgData name="Jean-Yves Vuillequez" userId="e7fac481abea6bd0" providerId="LiveId" clId="{79E365E8-22BC-4EC2-9606-9A9AC6CD1D22}" dt="2025-11-20T14:40:08.325" v="3828" actId="164"/>
          <ac:spMkLst>
            <pc:docMk/>
            <pc:sldMk cId="3647836335" sldId="287"/>
            <ac:spMk id="10" creationId="{1501C6C6-00E9-8CE8-0E69-6C28FB515B04}"/>
          </ac:spMkLst>
        </pc:spChg>
        <pc:spChg chg="add mod">
          <ac:chgData name="Jean-Yves Vuillequez" userId="e7fac481abea6bd0" providerId="LiveId" clId="{79E365E8-22BC-4EC2-9606-9A9AC6CD1D22}" dt="2025-11-24T15:42:40.355" v="9433" actId="108"/>
          <ac:spMkLst>
            <pc:docMk/>
            <pc:sldMk cId="3647836335" sldId="287"/>
            <ac:spMk id="12" creationId="{7699EDF7-B3FD-9018-8ED9-C590861D6946}"/>
          </ac:spMkLst>
        </pc:spChg>
        <pc:spChg chg="mod topLvl">
          <ac:chgData name="Jean-Yves Vuillequez" userId="e7fac481abea6bd0" providerId="LiveId" clId="{79E365E8-22BC-4EC2-9606-9A9AC6CD1D22}" dt="2025-11-24T15:42:24.264" v="9428" actId="1076"/>
          <ac:spMkLst>
            <pc:docMk/>
            <pc:sldMk cId="3647836335" sldId="287"/>
            <ac:spMk id="13" creationId="{3D2BBABE-A770-A1E0-2F9F-A99485CCB407}"/>
          </ac:spMkLst>
        </pc:spChg>
        <pc:spChg chg="add mod">
          <ac:chgData name="Jean-Yves Vuillequez" userId="e7fac481abea6bd0" providerId="LiveId" clId="{79E365E8-22BC-4EC2-9606-9A9AC6CD1D22}" dt="2025-11-24T15:42:19.056" v="9425" actId="571"/>
          <ac:spMkLst>
            <pc:docMk/>
            <pc:sldMk cId="3647836335" sldId="287"/>
            <ac:spMk id="14" creationId="{217E5B07-BCE8-176A-5237-2F941F134E55}"/>
          </ac:spMkLst>
        </pc:spChg>
        <pc:spChg chg="add mod">
          <ac:chgData name="Jean-Yves Vuillequez" userId="e7fac481abea6bd0" providerId="LiveId" clId="{79E365E8-22BC-4EC2-9606-9A9AC6CD1D22}" dt="2025-11-24T15:42:22.030" v="9427" actId="571"/>
          <ac:spMkLst>
            <pc:docMk/>
            <pc:sldMk cId="3647836335" sldId="287"/>
            <ac:spMk id="15" creationId="{26A2AF17-08AF-5037-25BC-FBB1288267DF}"/>
          </ac:spMkLst>
        </pc:spChg>
        <pc:spChg chg="mod">
          <ac:chgData name="Jean-Yves Vuillequez" userId="e7fac481abea6bd0" providerId="LiveId" clId="{79E365E8-22BC-4EC2-9606-9A9AC6CD1D22}" dt="2025-11-20T08:33:33.444" v="347" actId="108"/>
          <ac:spMkLst>
            <pc:docMk/>
            <pc:sldMk cId="3647836335" sldId="287"/>
            <ac:spMk id="70" creationId="{1CDDF2B5-8696-D966-7AE7-2D1548853B07}"/>
          </ac:spMkLst>
        </pc:spChg>
        <pc:grpChg chg="add mod">
          <ac:chgData name="Jean-Yves Vuillequez" userId="e7fac481abea6bd0" providerId="LiveId" clId="{79E365E8-22BC-4EC2-9606-9A9AC6CD1D22}" dt="2025-11-24T15:42:27.260" v="9429" actId="1076"/>
          <ac:grpSpMkLst>
            <pc:docMk/>
            <pc:sldMk cId="3647836335" sldId="287"/>
            <ac:grpSpMk id="11" creationId="{5108A918-E4C6-F9A2-4BF9-64DD15B4F141}"/>
          </ac:grpSpMkLst>
        </pc:grpChg>
        <pc:picChg chg="add del mod ord modCrop">
          <ac:chgData name="Jean-Yves Vuillequez" userId="e7fac481abea6bd0" providerId="LiveId" clId="{79E365E8-22BC-4EC2-9606-9A9AC6CD1D22}" dt="2025-11-20T14:40:08.325" v="3828" actId="164"/>
          <ac:picMkLst>
            <pc:docMk/>
            <pc:sldMk cId="3647836335" sldId="287"/>
            <ac:picMk id="3" creationId="{6A545F97-3B88-9E33-8963-86A0AF9F20D2}"/>
          </ac:picMkLst>
        </pc:picChg>
      </pc:sldChg>
      <pc:sldChg chg="addSp delSp modSp add mod modAnim modNotesTx">
        <pc:chgData name="Jean-Yves Vuillequez" userId="e7fac481abea6bd0" providerId="LiveId" clId="{79E365E8-22BC-4EC2-9606-9A9AC6CD1D22}" dt="2025-11-25T09:56:49.003" v="9726"/>
        <pc:sldMkLst>
          <pc:docMk/>
          <pc:sldMk cId="2290935718" sldId="289"/>
        </pc:sldMkLst>
        <pc:spChg chg="mod">
          <ac:chgData name="Jean-Yves Vuillequez" userId="e7fac481abea6bd0" providerId="LiveId" clId="{79E365E8-22BC-4EC2-9606-9A9AC6CD1D22}" dt="2025-11-20T08:33:57.371" v="352" actId="113"/>
          <ac:spMkLst>
            <pc:docMk/>
            <pc:sldMk cId="2290935718" sldId="289"/>
            <ac:spMk id="2" creationId="{EBF06A3A-1FD1-62CC-FA82-868DA8F80F0D}"/>
          </ac:spMkLst>
        </pc:spChg>
        <pc:spChg chg="add del mod">
          <ac:chgData name="Jean-Yves Vuillequez" userId="e7fac481abea6bd0" providerId="LiveId" clId="{79E365E8-22BC-4EC2-9606-9A9AC6CD1D22}" dt="2025-11-24T14:49:08.078" v="9174" actId="478"/>
          <ac:spMkLst>
            <pc:docMk/>
            <pc:sldMk cId="2290935718" sldId="289"/>
            <ac:spMk id="3" creationId="{E869AAB6-05E5-7ABD-6265-0FBFDCCB98A9}"/>
          </ac:spMkLst>
        </pc:spChg>
        <pc:spChg chg="add del mod ord">
          <ac:chgData name="Jean-Yves Vuillequez" userId="e7fac481abea6bd0" providerId="LiveId" clId="{79E365E8-22BC-4EC2-9606-9A9AC6CD1D22}" dt="2025-11-24T13:07:59.684" v="8335" actId="478"/>
          <ac:spMkLst>
            <pc:docMk/>
            <pc:sldMk cId="2290935718" sldId="289"/>
            <ac:spMk id="4" creationId="{786453DB-D6FB-CB5F-9376-5629883FAC60}"/>
          </ac:spMkLst>
        </pc:spChg>
        <pc:spChg chg="add del mod">
          <ac:chgData name="Jean-Yves Vuillequez" userId="e7fac481abea6bd0" providerId="LiveId" clId="{79E365E8-22BC-4EC2-9606-9A9AC6CD1D22}" dt="2025-11-24T14:49:08.078" v="9174" actId="478"/>
          <ac:spMkLst>
            <pc:docMk/>
            <pc:sldMk cId="2290935718" sldId="289"/>
            <ac:spMk id="8" creationId="{91E5332C-F2D0-0543-DF7C-6D3B8D01B2FA}"/>
          </ac:spMkLst>
        </pc:spChg>
        <pc:spChg chg="add mod">
          <ac:chgData name="Jean-Yves Vuillequez" userId="e7fac481abea6bd0" providerId="LiveId" clId="{79E365E8-22BC-4EC2-9606-9A9AC6CD1D22}" dt="2025-11-21T14:51:30.458" v="7068"/>
          <ac:spMkLst>
            <pc:docMk/>
            <pc:sldMk cId="2290935718" sldId="289"/>
            <ac:spMk id="9" creationId="{F0B9A769-DDF6-9710-D866-D2F50F863B22}"/>
          </ac:spMkLst>
        </pc:spChg>
        <pc:spChg chg="add mod">
          <ac:chgData name="Jean-Yves Vuillequez" userId="e7fac481abea6bd0" providerId="LiveId" clId="{79E365E8-22BC-4EC2-9606-9A9AC6CD1D22}" dt="2025-11-25T09:55:44.740" v="9709" actId="20577"/>
          <ac:spMkLst>
            <pc:docMk/>
            <pc:sldMk cId="2290935718" sldId="289"/>
            <ac:spMk id="10" creationId="{DFD47DBC-035B-0B7D-9BB3-A4937ED2C9EB}"/>
          </ac:spMkLst>
        </pc:spChg>
        <pc:spChg chg="add mod">
          <ac:chgData name="Jean-Yves Vuillequez" userId="e7fac481abea6bd0" providerId="LiveId" clId="{79E365E8-22BC-4EC2-9606-9A9AC6CD1D22}" dt="2025-11-21T14:51:30.458" v="7068"/>
          <ac:spMkLst>
            <pc:docMk/>
            <pc:sldMk cId="2290935718" sldId="289"/>
            <ac:spMk id="11" creationId="{EEC86C4D-A9B4-4A74-ED37-29E01179A4EB}"/>
          </ac:spMkLst>
        </pc:spChg>
        <pc:spChg chg="mod">
          <ac:chgData name="Jean-Yves Vuillequez" userId="e7fac481abea6bd0" providerId="LiveId" clId="{79E365E8-22BC-4EC2-9606-9A9AC6CD1D22}" dt="2025-11-20T08:33:54.226" v="351" actId="113"/>
          <ac:spMkLst>
            <pc:docMk/>
            <pc:sldMk cId="2290935718" sldId="289"/>
            <ac:spMk id="178" creationId="{834EF362-0DAC-26BA-DE49-3126B33E851C}"/>
          </ac:spMkLst>
        </pc:spChg>
        <pc:picChg chg="add del mod">
          <ac:chgData name="Jean-Yves Vuillequez" userId="e7fac481abea6bd0" providerId="LiveId" clId="{79E365E8-22BC-4EC2-9606-9A9AC6CD1D22}" dt="2025-11-25T09:55:33.394" v="9706" actId="21"/>
          <ac:picMkLst>
            <pc:docMk/>
            <pc:sldMk cId="2290935718" sldId="289"/>
            <ac:picMk id="4" creationId="{000A3F10-64A4-99A8-2113-EEBBDD6801ED}"/>
          </ac:picMkLst>
        </pc:picChg>
        <pc:picChg chg="add mod">
          <ac:chgData name="Jean-Yves Vuillequez" userId="e7fac481abea6bd0" providerId="LiveId" clId="{79E365E8-22BC-4EC2-9606-9A9AC6CD1D22}" dt="2025-11-25T09:55:35.312" v="9708"/>
          <ac:picMkLst>
            <pc:docMk/>
            <pc:sldMk cId="2290935718" sldId="289"/>
            <ac:picMk id="5" creationId="{000A3F10-64A4-99A8-2113-EEBBDD6801ED}"/>
          </ac:picMkLst>
        </pc:picChg>
        <pc:picChg chg="add del mod">
          <ac:chgData name="Jean-Yves Vuillequez" userId="e7fac481abea6bd0" providerId="LiveId" clId="{79E365E8-22BC-4EC2-9606-9A9AC6CD1D22}" dt="2025-11-24T09:17:46.771" v="7796" actId="478"/>
          <ac:picMkLst>
            <pc:docMk/>
            <pc:sldMk cId="2290935718" sldId="289"/>
            <ac:picMk id="5" creationId="{937780E3-EE64-E9EA-5E8A-0FA88242AC93}"/>
          </ac:picMkLst>
        </pc:picChg>
        <pc:picChg chg="add del mod modCrop">
          <ac:chgData name="Jean-Yves Vuillequez" userId="e7fac481abea6bd0" providerId="LiveId" clId="{79E365E8-22BC-4EC2-9606-9A9AC6CD1D22}" dt="2025-11-24T13:41:00.083" v="8706" actId="21"/>
          <ac:picMkLst>
            <pc:docMk/>
            <pc:sldMk cId="2290935718" sldId="289"/>
            <ac:picMk id="6" creationId="{1DCCBE42-74DB-3DFF-14EF-68BE24C6FA39}"/>
          </ac:picMkLst>
        </pc:picChg>
        <pc:picChg chg="add del mod">
          <ac:chgData name="Jean-Yves Vuillequez" userId="e7fac481abea6bd0" providerId="LiveId" clId="{79E365E8-22BC-4EC2-9606-9A9AC6CD1D22}" dt="2025-11-24T11:04:10.956" v="8191" actId="478"/>
          <ac:picMkLst>
            <pc:docMk/>
            <pc:sldMk cId="2290935718" sldId="289"/>
            <ac:picMk id="7" creationId="{5FE561E2-56B0-D6A0-F0B7-7F202EE51386}"/>
          </ac:picMkLst>
        </pc:picChg>
        <pc:picChg chg="add del mod">
          <ac:chgData name="Jean-Yves Vuillequez" userId="e7fac481abea6bd0" providerId="LiveId" clId="{79E365E8-22BC-4EC2-9606-9A9AC6CD1D22}" dt="2025-11-25T09:56:47.735" v="9725" actId="478"/>
          <ac:picMkLst>
            <pc:docMk/>
            <pc:sldMk cId="2290935718" sldId="289"/>
            <ac:picMk id="7" creationId="{D843FCAE-84D8-B3E1-4B7A-0383F76C878B}"/>
          </ac:picMkLst>
        </pc:picChg>
        <pc:picChg chg="add del mod">
          <ac:chgData name="Jean-Yves Vuillequez" userId="e7fac481abea6bd0" providerId="LiveId" clId="{79E365E8-22BC-4EC2-9606-9A9AC6CD1D22}" dt="2025-11-25T09:56:28.999" v="9717" actId="478"/>
          <ac:picMkLst>
            <pc:docMk/>
            <pc:sldMk cId="2290935718" sldId="289"/>
            <ac:picMk id="8" creationId="{75BB14DA-0E1D-6252-77D5-F3B18DB8E908}"/>
          </ac:picMkLst>
        </pc:picChg>
        <pc:picChg chg="add del mod">
          <ac:chgData name="Jean-Yves Vuillequez" userId="e7fac481abea6bd0" providerId="LiveId" clId="{79E365E8-22BC-4EC2-9606-9A9AC6CD1D22}" dt="2025-11-24T09:17:44.883" v="7795" actId="21"/>
          <ac:picMkLst>
            <pc:docMk/>
            <pc:sldMk cId="2290935718" sldId="289"/>
            <ac:picMk id="12" creationId="{7D6B0B43-8628-A21E-C82B-D058DBA5452A}"/>
          </ac:picMkLst>
        </pc:picChg>
        <pc:picChg chg="add del mod">
          <ac:chgData name="Jean-Yves Vuillequez" userId="e7fac481abea6bd0" providerId="LiveId" clId="{79E365E8-22BC-4EC2-9606-9A9AC6CD1D22}" dt="2025-11-25T09:55:34.360" v="9707" actId="478"/>
          <ac:picMkLst>
            <pc:docMk/>
            <pc:sldMk cId="2290935718" sldId="289"/>
            <ac:picMk id="13" creationId="{7D6B0B43-8628-A21E-C82B-D058DBA5452A}"/>
          </ac:picMkLst>
        </pc:picChg>
        <pc:picChg chg="add del mod">
          <ac:chgData name="Jean-Yves Vuillequez" userId="e7fac481abea6bd0" providerId="LiveId" clId="{79E365E8-22BC-4EC2-9606-9A9AC6CD1D22}" dt="2025-11-24T14:15:19.532" v="8993" actId="478"/>
          <ac:picMkLst>
            <pc:docMk/>
            <pc:sldMk cId="2290935718" sldId="289"/>
            <ac:picMk id="14" creationId="{291A7323-DA08-B6B0-D55B-6BCFB1C0351B}"/>
          </ac:picMkLst>
        </pc:picChg>
        <pc:picChg chg="add del mod">
          <ac:chgData name="Jean-Yves Vuillequez" userId="e7fac481abea6bd0" providerId="LiveId" clId="{79E365E8-22BC-4EC2-9606-9A9AC6CD1D22}" dt="2025-11-25T09:56:46.881" v="9724" actId="21"/>
          <ac:picMkLst>
            <pc:docMk/>
            <pc:sldMk cId="2290935718" sldId="289"/>
            <ac:picMk id="14" creationId="{BC10BE04-1AA9-616C-9AB5-9507462BB970}"/>
          </ac:picMkLst>
        </pc:picChg>
        <pc:picChg chg="add mod">
          <ac:chgData name="Jean-Yves Vuillequez" userId="e7fac481abea6bd0" providerId="LiveId" clId="{79E365E8-22BC-4EC2-9606-9A9AC6CD1D22}" dt="2025-11-25T09:56:49.003" v="9726"/>
          <ac:picMkLst>
            <pc:docMk/>
            <pc:sldMk cId="2290935718" sldId="289"/>
            <ac:picMk id="15" creationId="{BC10BE04-1AA9-616C-9AB5-9507462BB970}"/>
          </ac:picMkLst>
        </pc:picChg>
      </pc:sldChg>
      <pc:sldChg chg="addSp delSp modSp add mod modNotesTx">
        <pc:chgData name="Jean-Yves Vuillequez" userId="e7fac481abea6bd0" providerId="LiveId" clId="{79E365E8-22BC-4EC2-9606-9A9AC6CD1D22}" dt="2025-11-25T08:53:15.397" v="9530"/>
        <pc:sldMkLst>
          <pc:docMk/>
          <pc:sldMk cId="3332770" sldId="291"/>
        </pc:sldMkLst>
        <pc:spChg chg="del mod">
          <ac:chgData name="Jean-Yves Vuillequez" userId="e7fac481abea6bd0" providerId="LiveId" clId="{79E365E8-22BC-4EC2-9606-9A9AC6CD1D22}" dt="2025-11-24T14:09:19.885" v="8945" actId="478"/>
          <ac:spMkLst>
            <pc:docMk/>
            <pc:sldMk cId="3332770" sldId="291"/>
            <ac:spMk id="2" creationId="{010F41C2-7624-67DE-B008-1F392C11A870}"/>
          </ac:spMkLst>
        </pc:spChg>
        <pc:spChg chg="add del mod">
          <ac:chgData name="Jean-Yves Vuillequez" userId="e7fac481abea6bd0" providerId="LiveId" clId="{79E365E8-22BC-4EC2-9606-9A9AC6CD1D22}" dt="2025-11-24T13:08:06.114" v="8336" actId="478"/>
          <ac:spMkLst>
            <pc:docMk/>
            <pc:sldMk cId="3332770" sldId="291"/>
            <ac:spMk id="3" creationId="{6C8C8F79-17EE-7C7E-88F5-83418E095E94}"/>
          </ac:spMkLst>
        </pc:spChg>
        <pc:spChg chg="add del mod">
          <ac:chgData name="Jean-Yves Vuillequez" userId="e7fac481abea6bd0" providerId="LiveId" clId="{79E365E8-22BC-4EC2-9606-9A9AC6CD1D22}" dt="2025-11-24T14:48:19.126" v="9171" actId="478"/>
          <ac:spMkLst>
            <pc:docMk/>
            <pc:sldMk cId="3332770" sldId="291"/>
            <ac:spMk id="5" creationId="{106A5BFC-54FA-403D-6C73-A732BC1D4F71}"/>
          </ac:spMkLst>
        </pc:spChg>
        <pc:spChg chg="add del mod">
          <ac:chgData name="Jean-Yves Vuillequez" userId="e7fac481abea6bd0" providerId="LiveId" clId="{79E365E8-22BC-4EC2-9606-9A9AC6CD1D22}" dt="2025-11-24T14:48:19.126" v="9171" actId="478"/>
          <ac:spMkLst>
            <pc:docMk/>
            <pc:sldMk cId="3332770" sldId="291"/>
            <ac:spMk id="6" creationId="{EBF21BA6-F9E0-6E0C-29B6-304458B8661D}"/>
          </ac:spMkLst>
        </pc:spChg>
        <pc:spChg chg="add mod">
          <ac:chgData name="Jean-Yves Vuillequez" userId="e7fac481abea6bd0" providerId="LiveId" clId="{79E365E8-22BC-4EC2-9606-9A9AC6CD1D22}" dt="2025-11-24T13:41:49.835" v="8718" actId="1076"/>
          <ac:spMkLst>
            <pc:docMk/>
            <pc:sldMk cId="3332770" sldId="291"/>
            <ac:spMk id="12" creationId="{B403ED53-942F-ACDD-C77F-9C1FC1E6046D}"/>
          </ac:spMkLst>
        </pc:spChg>
        <pc:spChg chg="add mod">
          <ac:chgData name="Jean-Yves Vuillequez" userId="e7fac481abea6bd0" providerId="LiveId" clId="{79E365E8-22BC-4EC2-9606-9A9AC6CD1D22}" dt="2025-11-24T13:41:49.835" v="8718" actId="1076"/>
          <ac:spMkLst>
            <pc:docMk/>
            <pc:sldMk cId="3332770" sldId="291"/>
            <ac:spMk id="14" creationId="{5D0A73CE-C166-6A68-6591-7CD7FEC862D5}"/>
          </ac:spMkLst>
        </pc:spChg>
        <pc:spChg chg="add mod">
          <ac:chgData name="Jean-Yves Vuillequez" userId="e7fac481abea6bd0" providerId="LiveId" clId="{79E365E8-22BC-4EC2-9606-9A9AC6CD1D22}" dt="2025-11-21T14:41:37.210" v="6975" actId="1076"/>
          <ac:spMkLst>
            <pc:docMk/>
            <pc:sldMk cId="3332770" sldId="291"/>
            <ac:spMk id="15" creationId="{013ABAC4-C3BB-EC02-35DA-A3D2775495BD}"/>
          </ac:spMkLst>
        </pc:spChg>
        <pc:spChg chg="add mod">
          <ac:chgData name="Jean-Yves Vuillequez" userId="e7fac481abea6bd0" providerId="LiveId" clId="{79E365E8-22BC-4EC2-9606-9A9AC6CD1D22}" dt="2025-11-24T14:57:45.264" v="9201" actId="113"/>
          <ac:spMkLst>
            <pc:docMk/>
            <pc:sldMk cId="3332770" sldId="291"/>
            <ac:spMk id="16" creationId="{351780FB-D45B-8CC9-9474-2419578455B1}"/>
          </ac:spMkLst>
        </pc:spChg>
        <pc:spChg chg="add mod">
          <ac:chgData name="Jean-Yves Vuillequez" userId="e7fac481abea6bd0" providerId="LiveId" clId="{79E365E8-22BC-4EC2-9606-9A9AC6CD1D22}" dt="2025-11-21T14:41:37.210" v="6975" actId="1076"/>
          <ac:spMkLst>
            <pc:docMk/>
            <pc:sldMk cId="3332770" sldId="291"/>
            <ac:spMk id="17" creationId="{4D10BBB2-7966-3E3A-0D09-F29E1C548804}"/>
          </ac:spMkLst>
        </pc:spChg>
        <pc:spChg chg="mod">
          <ac:chgData name="Jean-Yves Vuillequez" userId="e7fac481abea6bd0" providerId="LiveId" clId="{79E365E8-22BC-4EC2-9606-9A9AC6CD1D22}" dt="2025-11-20T08:35:17.304" v="353" actId="113"/>
          <ac:spMkLst>
            <pc:docMk/>
            <pc:sldMk cId="3332770" sldId="291"/>
            <ac:spMk id="178" creationId="{1DE246AA-5B17-33A5-5EF2-125E8EA81EFC}"/>
          </ac:spMkLst>
        </pc:spChg>
        <pc:picChg chg="add mod">
          <ac:chgData name="Jean-Yves Vuillequez" userId="e7fac481abea6bd0" providerId="LiveId" clId="{79E365E8-22BC-4EC2-9606-9A9AC6CD1D22}" dt="2025-11-25T08:53:15.397" v="9530"/>
          <ac:picMkLst>
            <pc:docMk/>
            <pc:sldMk cId="3332770" sldId="291"/>
            <ac:picMk id="2" creationId="{BFC65734-9253-849D-5A6F-F7D5EA9D0712}"/>
          </ac:picMkLst>
        </pc:picChg>
        <pc:picChg chg="add mod">
          <ac:chgData name="Jean-Yves Vuillequez" userId="e7fac481abea6bd0" providerId="LiveId" clId="{79E365E8-22BC-4EC2-9606-9A9AC6CD1D22}" dt="2025-11-25T08:53:15.397" v="9530"/>
          <ac:picMkLst>
            <pc:docMk/>
            <pc:sldMk cId="3332770" sldId="291"/>
            <ac:picMk id="3" creationId="{F42D4AB1-28C7-BB89-AEEE-DABEB2514D1E}"/>
          </ac:picMkLst>
        </pc:picChg>
        <pc:picChg chg="add del mod">
          <ac:chgData name="Jean-Yves Vuillequez" userId="e7fac481abea6bd0" providerId="LiveId" clId="{79E365E8-22BC-4EC2-9606-9A9AC6CD1D22}" dt="2025-11-24T13:08:48.053" v="8345" actId="21"/>
          <ac:picMkLst>
            <pc:docMk/>
            <pc:sldMk cId="3332770" sldId="291"/>
            <ac:picMk id="8" creationId="{015BFBD1-E8FF-A1DE-EE57-C49437435F9D}"/>
          </ac:picMkLst>
        </pc:picChg>
        <pc:picChg chg="add del mod">
          <ac:chgData name="Jean-Yves Vuillequez" userId="e7fac481abea6bd0" providerId="LiveId" clId="{79E365E8-22BC-4EC2-9606-9A9AC6CD1D22}" dt="2025-11-24T09:25:34.626" v="7809" actId="21"/>
          <ac:picMkLst>
            <pc:docMk/>
            <pc:sldMk cId="3332770" sldId="291"/>
            <ac:picMk id="8" creationId="{1C4C223B-DBE1-9C23-F6A9-F0D53C7554EA}"/>
          </ac:picMkLst>
        </pc:picChg>
        <pc:picChg chg="add del mod ord">
          <ac:chgData name="Jean-Yves Vuillequez" userId="e7fac481abea6bd0" providerId="LiveId" clId="{79E365E8-22BC-4EC2-9606-9A9AC6CD1D22}" dt="2025-11-24T13:08:48.948" v="8346" actId="478"/>
          <ac:picMkLst>
            <pc:docMk/>
            <pc:sldMk cId="3332770" sldId="291"/>
            <ac:picMk id="9" creationId="{1C4C223B-DBE1-9C23-F6A9-F0D53C7554EA}"/>
          </ac:picMkLst>
        </pc:picChg>
        <pc:picChg chg="add del mod">
          <ac:chgData name="Jean-Yves Vuillequez" userId="e7fac481abea6bd0" providerId="LiveId" clId="{79E365E8-22BC-4EC2-9606-9A9AC6CD1D22}" dt="2025-11-24T13:41:23.981" v="8712" actId="478"/>
          <ac:picMkLst>
            <pc:docMk/>
            <pc:sldMk cId="3332770" sldId="291"/>
            <ac:picMk id="10" creationId="{015BFBD1-E8FF-A1DE-EE57-C49437435F9D}"/>
          </ac:picMkLst>
        </pc:picChg>
        <pc:picChg chg="add del mod modCrop">
          <ac:chgData name="Jean-Yves Vuillequez" userId="e7fac481abea6bd0" providerId="LiveId" clId="{79E365E8-22BC-4EC2-9606-9A9AC6CD1D22}" dt="2025-11-24T14:24:59" v="9083" actId="478"/>
          <ac:picMkLst>
            <pc:docMk/>
            <pc:sldMk cId="3332770" sldId="291"/>
            <ac:picMk id="11" creationId="{1DCCBE42-74DB-3DFF-14EF-68BE24C6FA39}"/>
          </ac:picMkLst>
        </pc:picChg>
        <pc:picChg chg="add del mod">
          <ac:chgData name="Jean-Yves Vuillequez" userId="e7fac481abea6bd0" providerId="LiveId" clId="{79E365E8-22BC-4EC2-9606-9A9AC6CD1D22}" dt="2025-11-24T09:25:36.785" v="7810" actId="478"/>
          <ac:picMkLst>
            <pc:docMk/>
            <pc:sldMk cId="3332770" sldId="291"/>
            <ac:picMk id="11" creationId="{6B0F1A83-2432-176C-4AA5-8DD51C43E45F}"/>
          </ac:picMkLst>
        </pc:picChg>
        <pc:picChg chg="add del mod">
          <ac:chgData name="Jean-Yves Vuillequez" userId="e7fac481abea6bd0" providerId="LiveId" clId="{79E365E8-22BC-4EC2-9606-9A9AC6CD1D22}" dt="2025-11-25T08:53:14.980" v="9529" actId="478"/>
          <ac:picMkLst>
            <pc:docMk/>
            <pc:sldMk cId="3332770" sldId="291"/>
            <ac:picMk id="13" creationId="{42BBF9A1-C47F-62DF-F307-88D7E8C42892}"/>
          </ac:picMkLst>
        </pc:picChg>
        <pc:picChg chg="add del mod">
          <ac:chgData name="Jean-Yves Vuillequez" userId="e7fac481abea6bd0" providerId="LiveId" clId="{79E365E8-22BC-4EC2-9606-9A9AC6CD1D22}" dt="2025-11-24T14:24:57.298" v="9082" actId="478"/>
          <ac:picMkLst>
            <pc:docMk/>
            <pc:sldMk cId="3332770" sldId="291"/>
            <ac:picMk id="19" creationId="{251AEA8F-A473-62AD-0FE9-02E7F916FB2E}"/>
          </ac:picMkLst>
        </pc:picChg>
        <pc:picChg chg="add del mod modCrop">
          <ac:chgData name="Jean-Yves Vuillequez" userId="e7fac481abea6bd0" providerId="LiveId" clId="{79E365E8-22BC-4EC2-9606-9A9AC6CD1D22}" dt="2025-11-25T08:53:14.980" v="9529" actId="478"/>
          <ac:picMkLst>
            <pc:docMk/>
            <pc:sldMk cId="3332770" sldId="291"/>
            <ac:picMk id="21" creationId="{A65574E9-E5BD-6A21-1763-F42B66A783B7}"/>
          </ac:picMkLst>
        </pc:picChg>
        <pc:cxnChg chg="add del mod">
          <ac:chgData name="Jean-Yves Vuillequez" userId="e7fac481abea6bd0" providerId="LiveId" clId="{79E365E8-22BC-4EC2-9606-9A9AC6CD1D22}" dt="2025-11-24T14:48:19.126" v="9171" actId="478"/>
          <ac:cxnSpMkLst>
            <pc:docMk/>
            <pc:sldMk cId="3332770" sldId="291"/>
            <ac:cxnSpMk id="7" creationId="{224835CE-7645-B9BF-DF02-20730C1E63FF}"/>
          </ac:cxnSpMkLst>
        </pc:cxnChg>
      </pc:sldChg>
      <pc:sldChg chg="addSp delSp modSp add mod ord delAnim modAnim modNotesTx">
        <pc:chgData name="Jean-Yves Vuillequez" userId="e7fac481abea6bd0" providerId="LiveId" clId="{79E365E8-22BC-4EC2-9606-9A9AC6CD1D22}" dt="2025-11-25T09:41:19.311" v="9574" actId="14100"/>
        <pc:sldMkLst>
          <pc:docMk/>
          <pc:sldMk cId="3315518580" sldId="292"/>
        </pc:sldMkLst>
        <pc:spChg chg="add mod">
          <ac:chgData name="Jean-Yves Vuillequez" userId="e7fac481abea6bd0" providerId="LiveId" clId="{79E365E8-22BC-4EC2-9606-9A9AC6CD1D22}" dt="2025-11-25T09:41:19.311" v="9574" actId="14100"/>
          <ac:spMkLst>
            <pc:docMk/>
            <pc:sldMk cId="3315518580" sldId="292"/>
            <ac:spMk id="2" creationId="{6010F8FA-C28E-A43A-D055-D8E240B71778}"/>
          </ac:spMkLst>
        </pc:spChg>
        <pc:spChg chg="add mod">
          <ac:chgData name="Jean-Yves Vuillequez" userId="e7fac481abea6bd0" providerId="LiveId" clId="{79E365E8-22BC-4EC2-9606-9A9AC6CD1D22}" dt="2025-11-25T09:41:18.557" v="9573" actId="1076"/>
          <ac:spMkLst>
            <pc:docMk/>
            <pc:sldMk cId="3315518580" sldId="292"/>
            <ac:spMk id="3" creationId="{8E129141-57FA-3782-2D29-46A01202FF38}"/>
          </ac:spMkLst>
        </pc:spChg>
        <pc:spChg chg="add mod">
          <ac:chgData name="Jean-Yves Vuillequez" userId="e7fac481abea6bd0" providerId="LiveId" clId="{79E365E8-22BC-4EC2-9606-9A9AC6CD1D22}" dt="2025-11-25T09:41:19.311" v="9574" actId="14100"/>
          <ac:spMkLst>
            <pc:docMk/>
            <pc:sldMk cId="3315518580" sldId="292"/>
            <ac:spMk id="6" creationId="{0E35907B-6989-788E-7DC3-A17A61D93F25}"/>
          </ac:spMkLst>
        </pc:spChg>
        <pc:spChg chg="add mod ord">
          <ac:chgData name="Jean-Yves Vuillequez" userId="e7fac481abea6bd0" providerId="LiveId" clId="{79E365E8-22BC-4EC2-9606-9A9AC6CD1D22}" dt="2025-11-21T15:24:06.980" v="7159" actId="164"/>
          <ac:spMkLst>
            <pc:docMk/>
            <pc:sldMk cId="3315518580" sldId="292"/>
            <ac:spMk id="9" creationId="{B6EC7C46-975B-FBFB-4AEA-EBA9F7AF7291}"/>
          </ac:spMkLst>
        </pc:spChg>
        <pc:spChg chg="mod topLvl">
          <ac:chgData name="Jean-Yves Vuillequez" userId="e7fac481abea6bd0" providerId="LiveId" clId="{79E365E8-22BC-4EC2-9606-9A9AC6CD1D22}" dt="2025-11-25T09:41:17.970" v="9572" actId="1076"/>
          <ac:spMkLst>
            <pc:docMk/>
            <pc:sldMk cId="3315518580" sldId="292"/>
            <ac:spMk id="11" creationId="{0363B15A-A0C9-C3C8-63BB-CDD69C135FDC}"/>
          </ac:spMkLst>
        </pc:spChg>
        <pc:spChg chg="add mod">
          <ac:chgData name="Jean-Yves Vuillequez" userId="e7fac481abea6bd0" providerId="LiveId" clId="{79E365E8-22BC-4EC2-9606-9A9AC6CD1D22}" dt="2025-11-21T15:24:06.980" v="7159" actId="164"/>
          <ac:spMkLst>
            <pc:docMk/>
            <pc:sldMk cId="3315518580" sldId="292"/>
            <ac:spMk id="16" creationId="{5F896893-885B-D70B-25B5-CAABE54E0893}"/>
          </ac:spMkLst>
        </pc:spChg>
        <pc:spChg chg="mod">
          <ac:chgData name="Jean-Yves Vuillequez" userId="e7fac481abea6bd0" providerId="LiveId" clId="{79E365E8-22BC-4EC2-9606-9A9AC6CD1D22}" dt="2025-11-20T08:35:26.468" v="355" actId="113"/>
          <ac:spMkLst>
            <pc:docMk/>
            <pc:sldMk cId="3315518580" sldId="292"/>
            <ac:spMk id="70" creationId="{C70766F9-707C-9B0E-5A17-F03AA1792E9A}"/>
          </ac:spMkLst>
        </pc:spChg>
        <pc:grpChg chg="add mod">
          <ac:chgData name="Jean-Yves Vuillequez" userId="e7fac481abea6bd0" providerId="LiveId" clId="{79E365E8-22BC-4EC2-9606-9A9AC6CD1D22}" dt="2025-11-25T09:41:17.970" v="9572" actId="1076"/>
          <ac:grpSpMkLst>
            <pc:docMk/>
            <pc:sldMk cId="3315518580" sldId="292"/>
            <ac:grpSpMk id="5" creationId="{F4E17C80-100B-9769-D624-90E0C0132394}"/>
          </ac:grpSpMkLst>
        </pc:grpChg>
        <pc:picChg chg="add del mod">
          <ac:chgData name="Jean-Yves Vuillequez" userId="e7fac481abea6bd0" providerId="LiveId" clId="{79E365E8-22BC-4EC2-9606-9A9AC6CD1D22}" dt="2025-11-25T09:41:16.373" v="9568"/>
          <ac:picMkLst>
            <pc:docMk/>
            <pc:sldMk cId="3315518580" sldId="292"/>
            <ac:picMk id="7" creationId="{E33D8126-FD17-736C-5FBC-B9AF511D26AF}"/>
          </ac:picMkLst>
        </pc:picChg>
        <pc:picChg chg="add mod">
          <ac:chgData name="Jean-Yves Vuillequez" userId="e7fac481abea6bd0" providerId="LiveId" clId="{79E365E8-22BC-4EC2-9606-9A9AC6CD1D22}" dt="2025-11-25T09:41:17.970" v="9572" actId="1076"/>
          <ac:picMkLst>
            <pc:docMk/>
            <pc:sldMk cId="3315518580" sldId="292"/>
            <ac:picMk id="14" creationId="{D2D4CD58-268F-2BAD-F9AA-0A0C8A5BE5A7}"/>
          </ac:picMkLst>
        </pc:picChg>
      </pc:sldChg>
      <pc:sldChg chg="addSp delSp modSp add mod modAnim">
        <pc:chgData name="Jean-Yves Vuillequez" userId="e7fac481abea6bd0" providerId="LiveId" clId="{79E365E8-22BC-4EC2-9606-9A9AC6CD1D22}" dt="2025-11-25T09:47:24.190" v="9695" actId="1076"/>
        <pc:sldMkLst>
          <pc:docMk/>
          <pc:sldMk cId="1155304805" sldId="293"/>
        </pc:sldMkLst>
        <pc:spChg chg="mod">
          <ac:chgData name="Jean-Yves Vuillequez" userId="e7fac481abea6bd0" providerId="LiveId" clId="{79E365E8-22BC-4EC2-9606-9A9AC6CD1D22}" dt="2025-11-20T13:25:30.949" v="3239" actId="1076"/>
          <ac:spMkLst>
            <pc:docMk/>
            <pc:sldMk cId="1155304805" sldId="293"/>
            <ac:spMk id="2" creationId="{1563EBE9-16C3-6238-4969-9E03C7CCE61D}"/>
          </ac:spMkLst>
        </pc:spChg>
        <pc:spChg chg="add mod">
          <ac:chgData name="Jean-Yves Vuillequez" userId="e7fac481abea6bd0" providerId="LiveId" clId="{79E365E8-22BC-4EC2-9606-9A9AC6CD1D22}" dt="2025-11-25T09:45:21.036" v="9692" actId="1076"/>
          <ac:spMkLst>
            <pc:docMk/>
            <pc:sldMk cId="1155304805" sldId="293"/>
            <ac:spMk id="3" creationId="{DEBF304F-77EB-BA94-CD84-BF91A9CC35D2}"/>
          </ac:spMkLst>
        </pc:spChg>
        <pc:spChg chg="add mod">
          <ac:chgData name="Jean-Yves Vuillequez" userId="e7fac481abea6bd0" providerId="LiveId" clId="{79E365E8-22BC-4EC2-9606-9A9AC6CD1D22}" dt="2025-11-25T09:44:58.571" v="9687"/>
          <ac:spMkLst>
            <pc:docMk/>
            <pc:sldMk cId="1155304805" sldId="293"/>
            <ac:spMk id="4" creationId="{1A25B44F-3D72-A752-04D6-8C3086471959}"/>
          </ac:spMkLst>
        </pc:spChg>
        <pc:spChg chg="mod">
          <ac:chgData name="Jean-Yves Vuillequez" userId="e7fac481abea6bd0" providerId="LiveId" clId="{79E365E8-22BC-4EC2-9606-9A9AC6CD1D22}" dt="2025-11-20T13:16:47.610" v="3140" actId="14100"/>
          <ac:spMkLst>
            <pc:docMk/>
            <pc:sldMk cId="1155304805" sldId="293"/>
            <ac:spMk id="22" creationId="{3D391DBE-8CF2-EE5C-2F68-B5607E178464}"/>
          </ac:spMkLst>
        </pc:spChg>
        <pc:spChg chg="mod">
          <ac:chgData name="Jean-Yves Vuillequez" userId="e7fac481abea6bd0" providerId="LiveId" clId="{79E365E8-22BC-4EC2-9606-9A9AC6CD1D22}" dt="2025-11-20T13:16:55.175" v="3142" actId="20577"/>
          <ac:spMkLst>
            <pc:docMk/>
            <pc:sldMk cId="1155304805" sldId="293"/>
            <ac:spMk id="27" creationId="{042A2A8D-6005-1889-1403-BC666FC81A37}"/>
          </ac:spMkLst>
        </pc:spChg>
        <pc:spChg chg="mod">
          <ac:chgData name="Jean-Yves Vuillequez" userId="e7fac481abea6bd0" providerId="LiveId" clId="{79E365E8-22BC-4EC2-9606-9A9AC6CD1D22}" dt="2025-11-20T13:21:37.603" v="3220" actId="313"/>
          <ac:spMkLst>
            <pc:docMk/>
            <pc:sldMk cId="1155304805" sldId="293"/>
            <ac:spMk id="29" creationId="{3BB7EFC0-9C01-A997-BF13-4D5D3052106F}"/>
          </ac:spMkLst>
        </pc:spChg>
        <pc:spChg chg="mod">
          <ac:chgData name="Jean-Yves Vuillequez" userId="e7fac481abea6bd0" providerId="LiveId" clId="{79E365E8-22BC-4EC2-9606-9A9AC6CD1D22}" dt="2025-11-20T13:21:36.093" v="3219" actId="313"/>
          <ac:spMkLst>
            <pc:docMk/>
            <pc:sldMk cId="1155304805" sldId="293"/>
            <ac:spMk id="32" creationId="{7F99F4F7-0E68-E50D-5D32-4D713CC22797}"/>
          </ac:spMkLst>
        </pc:spChg>
        <pc:picChg chg="add mod ord">
          <ac:chgData name="Jean-Yves Vuillequez" userId="e7fac481abea6bd0" providerId="LiveId" clId="{79E365E8-22BC-4EC2-9606-9A9AC6CD1D22}" dt="2025-11-20T13:18:54.190" v="3161" actId="1076"/>
          <ac:picMkLst>
            <pc:docMk/>
            <pc:sldMk cId="1155304805" sldId="293"/>
            <ac:picMk id="9" creationId="{84681BDA-D142-18E1-2191-03DE1F6FB8FA}"/>
          </ac:picMkLst>
        </pc:picChg>
        <pc:picChg chg="add mod">
          <ac:chgData name="Jean-Yves Vuillequez" userId="e7fac481abea6bd0" providerId="LiveId" clId="{79E365E8-22BC-4EC2-9606-9A9AC6CD1D22}" dt="2025-11-20T13:20:33.258" v="3167" actId="14100"/>
          <ac:picMkLst>
            <pc:docMk/>
            <pc:sldMk cId="1155304805" sldId="293"/>
            <ac:picMk id="14" creationId="{3B30B44E-DD21-0F7B-C83D-DEE95BA87D7D}"/>
          </ac:picMkLst>
        </pc:picChg>
        <pc:picChg chg="add mod">
          <ac:chgData name="Jean-Yves Vuillequez" userId="e7fac481abea6bd0" providerId="LiveId" clId="{79E365E8-22BC-4EC2-9606-9A9AC6CD1D22}" dt="2025-11-25T09:47:17.251" v="9693" actId="14100"/>
          <ac:picMkLst>
            <pc:docMk/>
            <pc:sldMk cId="1155304805" sldId="293"/>
            <ac:picMk id="17" creationId="{7BF05D77-BCB9-287C-3507-C65413D051DE}"/>
          </ac:picMkLst>
        </pc:picChg>
        <pc:picChg chg="add mod">
          <ac:chgData name="Jean-Yves Vuillequez" userId="e7fac481abea6bd0" providerId="LiveId" clId="{79E365E8-22BC-4EC2-9606-9A9AC6CD1D22}" dt="2025-11-25T09:47:24.190" v="9695" actId="1076"/>
          <ac:picMkLst>
            <pc:docMk/>
            <pc:sldMk cId="1155304805" sldId="293"/>
            <ac:picMk id="19" creationId="{47669945-4311-8D2F-8244-227CB848DB30}"/>
          </ac:picMkLst>
        </pc:picChg>
      </pc:sldChg>
      <pc:sldChg chg="modSp add mod">
        <pc:chgData name="Jean-Yves Vuillequez" userId="e7fac481abea6bd0" providerId="LiveId" clId="{79E365E8-22BC-4EC2-9606-9A9AC6CD1D22}" dt="2025-11-21T02:29:34.535" v="5608" actId="6549"/>
        <pc:sldMkLst>
          <pc:docMk/>
          <pc:sldMk cId="4010613788" sldId="294"/>
        </pc:sldMkLst>
        <pc:spChg chg="mod">
          <ac:chgData name="Jean-Yves Vuillequez" userId="e7fac481abea6bd0" providerId="LiveId" clId="{79E365E8-22BC-4EC2-9606-9A9AC6CD1D22}" dt="2025-11-20T16:41:47.501" v="4741" actId="113"/>
          <ac:spMkLst>
            <pc:docMk/>
            <pc:sldMk cId="4010613788" sldId="294"/>
            <ac:spMk id="96" creationId="{A01AE6FF-5294-F6EC-FB0D-D63D7D63D71C}"/>
          </ac:spMkLst>
        </pc:spChg>
        <pc:graphicFrameChg chg="modGraphic">
          <ac:chgData name="Jean-Yves Vuillequez" userId="e7fac481abea6bd0" providerId="LiveId" clId="{79E365E8-22BC-4EC2-9606-9A9AC6CD1D22}" dt="2025-11-21T02:29:34.535" v="5608" actId="6549"/>
          <ac:graphicFrameMkLst>
            <pc:docMk/>
            <pc:sldMk cId="4010613788" sldId="294"/>
            <ac:graphicFrameMk id="2" creationId="{1F110593-1E38-6872-65AA-F9F3DBB52889}"/>
          </ac:graphicFrameMkLst>
        </pc:graphicFrameChg>
      </pc:sldChg>
      <pc:sldChg chg="addSp delSp modSp add mod ord">
        <pc:chgData name="Jean-Yves Vuillequez" userId="e7fac481abea6bd0" providerId="LiveId" clId="{79E365E8-22BC-4EC2-9606-9A9AC6CD1D22}" dt="2025-11-25T08:54:23.746" v="9534"/>
        <pc:sldMkLst>
          <pc:docMk/>
          <pc:sldMk cId="2817282669" sldId="295"/>
        </pc:sldMkLst>
        <pc:spChg chg="add del mod">
          <ac:chgData name="Jean-Yves Vuillequez" userId="e7fac481abea6bd0" providerId="LiveId" clId="{79E365E8-22BC-4EC2-9606-9A9AC6CD1D22}" dt="2025-11-24T15:13:53.242" v="9229" actId="478"/>
          <ac:spMkLst>
            <pc:docMk/>
            <pc:sldMk cId="2817282669" sldId="295"/>
            <ac:spMk id="3" creationId="{89EE8D39-D478-0817-1A92-C3865BB10A61}"/>
          </ac:spMkLst>
        </pc:spChg>
        <pc:spChg chg="mod">
          <ac:chgData name="Jean-Yves Vuillequez" userId="e7fac481abea6bd0" providerId="LiveId" clId="{79E365E8-22BC-4EC2-9606-9A9AC6CD1D22}" dt="2025-11-20T16:41:51.642" v="4742" actId="113"/>
          <ac:spMkLst>
            <pc:docMk/>
            <pc:sldMk cId="2817282669" sldId="295"/>
            <ac:spMk id="96" creationId="{3BC85E95-4F59-55B9-B380-6FD61AF2CA9D}"/>
          </ac:spMkLst>
        </pc:spChg>
        <pc:graphicFrameChg chg="mod modGraphic">
          <ac:chgData name="Jean-Yves Vuillequez" userId="e7fac481abea6bd0" providerId="LiveId" clId="{79E365E8-22BC-4EC2-9606-9A9AC6CD1D22}" dt="2025-11-24T15:29:09.327" v="9309" actId="20577"/>
          <ac:graphicFrameMkLst>
            <pc:docMk/>
            <pc:sldMk cId="2817282669" sldId="295"/>
            <ac:graphicFrameMk id="2" creationId="{6B59FC8E-B1AF-6E01-CC30-CE12D63DD2F8}"/>
          </ac:graphicFrameMkLst>
        </pc:graphicFrameChg>
      </pc:sldChg>
      <pc:sldChg chg="addSp delSp modSp add mod ord">
        <pc:chgData name="Jean-Yves Vuillequez" userId="e7fac481abea6bd0" providerId="LiveId" clId="{79E365E8-22BC-4EC2-9606-9A9AC6CD1D22}" dt="2025-11-25T08:54:23.746" v="9534"/>
        <pc:sldMkLst>
          <pc:docMk/>
          <pc:sldMk cId="2552402859" sldId="296"/>
        </pc:sldMkLst>
        <pc:spChg chg="add del mod">
          <ac:chgData name="Jean-Yves Vuillequez" userId="e7fac481abea6bd0" providerId="LiveId" clId="{79E365E8-22BC-4EC2-9606-9A9AC6CD1D22}" dt="2025-11-24T15:14:54.225" v="9242" actId="478"/>
          <ac:spMkLst>
            <pc:docMk/>
            <pc:sldMk cId="2552402859" sldId="296"/>
            <ac:spMk id="3" creationId="{5B05B1FD-33BF-DA06-1EDF-2A61D6895874}"/>
          </ac:spMkLst>
        </pc:spChg>
        <pc:spChg chg="mod">
          <ac:chgData name="Jean-Yves Vuillequez" userId="e7fac481abea6bd0" providerId="LiveId" clId="{79E365E8-22BC-4EC2-9606-9A9AC6CD1D22}" dt="2025-11-20T16:41:57.627" v="4743" actId="113"/>
          <ac:spMkLst>
            <pc:docMk/>
            <pc:sldMk cId="2552402859" sldId="296"/>
            <ac:spMk id="96" creationId="{CBB00398-E180-1580-BB88-2943694B8528}"/>
          </ac:spMkLst>
        </pc:spChg>
        <pc:graphicFrameChg chg="mod modGraphic">
          <ac:chgData name="Jean-Yves Vuillequez" userId="e7fac481abea6bd0" providerId="LiveId" clId="{79E365E8-22BC-4EC2-9606-9A9AC6CD1D22}" dt="2025-11-24T15:44:59.685" v="9438" actId="20577"/>
          <ac:graphicFrameMkLst>
            <pc:docMk/>
            <pc:sldMk cId="2552402859" sldId="296"/>
            <ac:graphicFrameMk id="2" creationId="{946331AE-73F0-28FF-B3AA-2EEF9B3307F6}"/>
          </ac:graphicFrameMkLst>
        </pc:graphicFrameChg>
      </pc:sldChg>
      <pc:sldChg chg="addSp delSp modSp add mod modNotesTx">
        <pc:chgData name="Jean-Yves Vuillequez" userId="e7fac481abea6bd0" providerId="LiveId" clId="{79E365E8-22BC-4EC2-9606-9A9AC6CD1D22}" dt="2025-11-24T14:48:39.023" v="9173" actId="1076"/>
        <pc:sldMkLst>
          <pc:docMk/>
          <pc:sldMk cId="1444436494" sldId="297"/>
        </pc:sldMkLst>
        <pc:spChg chg="mod">
          <ac:chgData name="Jean-Yves Vuillequez" userId="e7fac481abea6bd0" providerId="LiveId" clId="{79E365E8-22BC-4EC2-9606-9A9AC6CD1D22}" dt="2025-11-24T14:48:39.023" v="9173" actId="1076"/>
          <ac:spMkLst>
            <pc:docMk/>
            <pc:sldMk cId="1444436494" sldId="297"/>
            <ac:spMk id="5" creationId="{09C407C9-5F17-8D57-D377-23DFE0693D48}"/>
          </ac:spMkLst>
        </pc:spChg>
        <pc:spChg chg="mod">
          <ac:chgData name="Jean-Yves Vuillequez" userId="e7fac481abea6bd0" providerId="LiveId" clId="{79E365E8-22BC-4EC2-9606-9A9AC6CD1D22}" dt="2025-11-24T14:48:39.023" v="9173" actId="1076"/>
          <ac:spMkLst>
            <pc:docMk/>
            <pc:sldMk cId="1444436494" sldId="297"/>
            <ac:spMk id="6" creationId="{B90EF6EF-0FB3-7E2A-D542-2278633E1A3F}"/>
          </ac:spMkLst>
        </pc:spChg>
        <pc:spChg chg="del">
          <ac:chgData name="Jean-Yves Vuillequez" userId="e7fac481abea6bd0" providerId="LiveId" clId="{79E365E8-22BC-4EC2-9606-9A9AC6CD1D22}" dt="2025-11-24T13:41:30.194" v="8715" actId="478"/>
          <ac:spMkLst>
            <pc:docMk/>
            <pc:sldMk cId="1444436494" sldId="297"/>
            <ac:spMk id="15" creationId="{FDD96A06-DBA7-FCEA-0F92-4B5846061264}"/>
          </ac:spMkLst>
        </pc:spChg>
        <pc:spChg chg="del">
          <ac:chgData name="Jean-Yves Vuillequez" userId="e7fac481abea6bd0" providerId="LiveId" clId="{79E365E8-22BC-4EC2-9606-9A9AC6CD1D22}" dt="2025-11-24T13:41:30.194" v="8715" actId="478"/>
          <ac:spMkLst>
            <pc:docMk/>
            <pc:sldMk cId="1444436494" sldId="297"/>
            <ac:spMk id="16" creationId="{1ABFED4E-A724-91DB-38DD-00F20C5EAF98}"/>
          </ac:spMkLst>
        </pc:spChg>
        <pc:spChg chg="del">
          <ac:chgData name="Jean-Yves Vuillequez" userId="e7fac481abea6bd0" providerId="LiveId" clId="{79E365E8-22BC-4EC2-9606-9A9AC6CD1D22}" dt="2025-11-24T13:41:30.194" v="8715" actId="478"/>
          <ac:spMkLst>
            <pc:docMk/>
            <pc:sldMk cId="1444436494" sldId="297"/>
            <ac:spMk id="17" creationId="{52B9B445-68A9-B1DB-6EF3-C0AE80254ECE}"/>
          </ac:spMkLst>
        </pc:spChg>
        <pc:picChg chg="add mod">
          <ac:chgData name="Jean-Yves Vuillequez" userId="e7fac481abea6bd0" providerId="LiveId" clId="{79E365E8-22BC-4EC2-9606-9A9AC6CD1D22}" dt="2025-11-24T14:12:10.503" v="8973" actId="1076"/>
          <ac:picMkLst>
            <pc:docMk/>
            <pc:sldMk cId="1444436494" sldId="297"/>
            <ac:picMk id="4" creationId="{2BDCE2CF-B879-0D8F-F894-93FD712FBD79}"/>
          </ac:picMkLst>
        </pc:picChg>
        <pc:picChg chg="del">
          <ac:chgData name="Jean-Yves Vuillequez" userId="e7fac481abea6bd0" providerId="LiveId" clId="{79E365E8-22BC-4EC2-9606-9A9AC6CD1D22}" dt="2025-11-24T14:09:46.982" v="8946" actId="478"/>
          <ac:picMkLst>
            <pc:docMk/>
            <pc:sldMk cId="1444436494" sldId="297"/>
            <ac:picMk id="10" creationId="{4A57400A-AA4B-198F-0C67-0DD22B9A2461}"/>
          </ac:picMkLst>
        </pc:picChg>
        <pc:picChg chg="del">
          <ac:chgData name="Jean-Yves Vuillequez" userId="e7fac481abea6bd0" providerId="LiveId" clId="{79E365E8-22BC-4EC2-9606-9A9AC6CD1D22}" dt="2025-11-24T13:41:28.002" v="8714" actId="478"/>
          <ac:picMkLst>
            <pc:docMk/>
            <pc:sldMk cId="1444436494" sldId="297"/>
            <ac:picMk id="11" creationId="{9B1DD4D7-CBA8-B7A0-E8CD-0BE63CB336D7}"/>
          </ac:picMkLst>
        </pc:picChg>
        <pc:picChg chg="del">
          <ac:chgData name="Jean-Yves Vuillequez" userId="e7fac481abea6bd0" providerId="LiveId" clId="{79E365E8-22BC-4EC2-9606-9A9AC6CD1D22}" dt="2025-11-24T13:41:26.546" v="8713" actId="478"/>
          <ac:picMkLst>
            <pc:docMk/>
            <pc:sldMk cId="1444436494" sldId="297"/>
            <ac:picMk id="13" creationId="{E8317090-863A-52D7-A07C-0E64CEF74AA7}"/>
          </ac:picMkLst>
        </pc:picChg>
        <pc:cxnChg chg="mod">
          <ac:chgData name="Jean-Yves Vuillequez" userId="e7fac481abea6bd0" providerId="LiveId" clId="{79E365E8-22BC-4EC2-9606-9A9AC6CD1D22}" dt="2025-11-24T14:48:39.023" v="9173" actId="1076"/>
          <ac:cxnSpMkLst>
            <pc:docMk/>
            <pc:sldMk cId="1444436494" sldId="297"/>
            <ac:cxnSpMk id="7" creationId="{8A52E4F2-1D7C-51B1-DE52-6FB8760CC349}"/>
          </ac:cxnSpMkLst>
        </pc:cxnChg>
      </pc:sldChg>
      <pc:sldChg chg="add del">
        <pc:chgData name="Jean-Yves Vuillequez" userId="e7fac481abea6bd0" providerId="LiveId" clId="{79E365E8-22BC-4EC2-9606-9A9AC6CD1D22}" dt="2025-11-24T13:41:19.936" v="8710"/>
        <pc:sldMkLst>
          <pc:docMk/>
          <pc:sldMk cId="1637271805" sldId="297"/>
        </pc:sldMkLst>
      </pc:sldChg>
      <pc:sldChg chg="addSp delSp modSp add mod delAnim modAnim">
        <pc:chgData name="Jean-Yves Vuillequez" userId="e7fac481abea6bd0" providerId="LiveId" clId="{79E365E8-22BC-4EC2-9606-9A9AC6CD1D22}" dt="2025-11-25T09:51:50.968" v="9700"/>
        <pc:sldMkLst>
          <pc:docMk/>
          <pc:sldMk cId="1528976140" sldId="298"/>
        </pc:sldMkLst>
        <pc:spChg chg="del">
          <ac:chgData name="Jean-Yves Vuillequez" userId="e7fac481abea6bd0" providerId="LiveId" clId="{79E365E8-22BC-4EC2-9606-9A9AC6CD1D22}" dt="2025-11-25T09:41:27.680" v="9576" actId="478"/>
          <ac:spMkLst>
            <pc:docMk/>
            <pc:sldMk cId="1528976140" sldId="298"/>
            <ac:spMk id="2" creationId="{533C9DFD-6E8E-88F1-7225-5C3975042C24}"/>
          </ac:spMkLst>
        </pc:spChg>
        <pc:spChg chg="del">
          <ac:chgData name="Jean-Yves Vuillequez" userId="e7fac481abea6bd0" providerId="LiveId" clId="{79E365E8-22BC-4EC2-9606-9A9AC6CD1D22}" dt="2025-11-25T09:41:27.680" v="9576" actId="478"/>
          <ac:spMkLst>
            <pc:docMk/>
            <pc:sldMk cId="1528976140" sldId="298"/>
            <ac:spMk id="3" creationId="{8785E37A-885C-D1C2-87DF-533478F56CB4}"/>
          </ac:spMkLst>
        </pc:spChg>
        <pc:spChg chg="add mod">
          <ac:chgData name="Jean-Yves Vuillequez" userId="e7fac481abea6bd0" providerId="LiveId" clId="{79E365E8-22BC-4EC2-9606-9A9AC6CD1D22}" dt="2025-11-25T09:41:48.200" v="9618" actId="20577"/>
          <ac:spMkLst>
            <pc:docMk/>
            <pc:sldMk cId="1528976140" sldId="298"/>
            <ac:spMk id="4" creationId="{B4652961-82E1-E9F1-B367-5278489897BB}"/>
          </ac:spMkLst>
        </pc:spChg>
        <pc:spChg chg="del">
          <ac:chgData name="Jean-Yves Vuillequez" userId="e7fac481abea6bd0" providerId="LiveId" clId="{79E365E8-22BC-4EC2-9606-9A9AC6CD1D22}" dt="2025-11-25T09:41:27.680" v="9576" actId="478"/>
          <ac:spMkLst>
            <pc:docMk/>
            <pc:sldMk cId="1528976140" sldId="298"/>
            <ac:spMk id="6" creationId="{8794308E-6A49-D3F2-09A4-7DDEF1CE7AE5}"/>
          </ac:spMkLst>
        </pc:spChg>
        <pc:spChg chg="del">
          <ac:chgData name="Jean-Yves Vuillequez" userId="e7fac481abea6bd0" providerId="LiveId" clId="{79E365E8-22BC-4EC2-9606-9A9AC6CD1D22}" dt="2025-11-25T09:41:27.680" v="9576" actId="478"/>
          <ac:spMkLst>
            <pc:docMk/>
            <pc:sldMk cId="1528976140" sldId="298"/>
            <ac:spMk id="11" creationId="{4EA49E74-8FBD-25AE-94C8-C376AB937BEF}"/>
          </ac:spMkLst>
        </pc:spChg>
        <pc:spChg chg="add mod">
          <ac:chgData name="Jean-Yves Vuillequez" userId="e7fac481abea6bd0" providerId="LiveId" clId="{79E365E8-22BC-4EC2-9606-9A9AC6CD1D22}" dt="2025-11-25T09:43:46.651" v="9667" actId="1076"/>
          <ac:spMkLst>
            <pc:docMk/>
            <pc:sldMk cId="1528976140" sldId="298"/>
            <ac:spMk id="13" creationId="{A0C660C5-C6B4-4D60-632C-38AA341D4E42}"/>
          </ac:spMkLst>
        </pc:spChg>
        <pc:spChg chg="add mod">
          <ac:chgData name="Jean-Yves Vuillequez" userId="e7fac481abea6bd0" providerId="LiveId" clId="{79E365E8-22BC-4EC2-9606-9A9AC6CD1D22}" dt="2025-11-25T09:44:01.713" v="9686" actId="14100"/>
          <ac:spMkLst>
            <pc:docMk/>
            <pc:sldMk cId="1528976140" sldId="298"/>
            <ac:spMk id="15" creationId="{7B02442F-1F39-3A7F-A132-603CFB285A80}"/>
          </ac:spMkLst>
        </pc:spChg>
        <pc:spChg chg="mod">
          <ac:chgData name="Jean-Yves Vuillequez" userId="e7fac481abea6bd0" providerId="LiveId" clId="{79E365E8-22BC-4EC2-9606-9A9AC6CD1D22}" dt="2025-11-25T09:42:21.129" v="9640" actId="1076"/>
          <ac:spMkLst>
            <pc:docMk/>
            <pc:sldMk cId="1528976140" sldId="298"/>
            <ac:spMk id="71" creationId="{B282795F-CC32-9B21-2C73-46BD6A694971}"/>
          </ac:spMkLst>
        </pc:spChg>
        <pc:grpChg chg="del">
          <ac:chgData name="Jean-Yves Vuillequez" userId="e7fac481abea6bd0" providerId="LiveId" clId="{79E365E8-22BC-4EC2-9606-9A9AC6CD1D22}" dt="2025-11-25T09:41:27.680" v="9576" actId="478"/>
          <ac:grpSpMkLst>
            <pc:docMk/>
            <pc:sldMk cId="1528976140" sldId="298"/>
            <ac:grpSpMk id="5" creationId="{716D0D9E-884E-53FC-BF93-5F07B985ACC1}"/>
          </ac:grpSpMkLst>
        </pc:grpChg>
        <pc:picChg chg="add mod ord">
          <ac:chgData name="Jean-Yves Vuillequez" userId="e7fac481abea6bd0" providerId="LiveId" clId="{79E365E8-22BC-4EC2-9606-9A9AC6CD1D22}" dt="2025-11-25T09:51:43.823" v="9698" actId="1076"/>
          <ac:picMkLst>
            <pc:docMk/>
            <pc:sldMk cId="1528976140" sldId="298"/>
            <ac:picMk id="8" creationId="{36374721-DBF6-6DC3-7F02-E2A019B585B7}"/>
          </ac:picMkLst>
        </pc:picChg>
        <pc:picChg chg="add mod">
          <ac:chgData name="Jean-Yves Vuillequez" userId="e7fac481abea6bd0" providerId="LiveId" clId="{79E365E8-22BC-4EC2-9606-9A9AC6CD1D22}" dt="2025-11-25T09:43:08.174" v="9659" actId="1076"/>
          <ac:picMkLst>
            <pc:docMk/>
            <pc:sldMk cId="1528976140" sldId="298"/>
            <ac:picMk id="12" creationId="{D61A617B-D6B7-1A94-495F-DC4E854385A5}"/>
          </ac:picMkLst>
        </pc:picChg>
        <pc:picChg chg="del">
          <ac:chgData name="Jean-Yves Vuillequez" userId="e7fac481abea6bd0" providerId="LiveId" clId="{79E365E8-22BC-4EC2-9606-9A9AC6CD1D22}" dt="2025-11-25T09:41:27.680" v="9576" actId="478"/>
          <ac:picMkLst>
            <pc:docMk/>
            <pc:sldMk cId="1528976140" sldId="298"/>
            <ac:picMk id="14" creationId="{00FAD22A-9740-C05B-F72B-F96EA58B04F4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77af7a6af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77af7a6af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>
          <a:extLst>
            <a:ext uri="{FF2B5EF4-FFF2-40B4-BE49-F238E27FC236}">
              <a16:creationId xmlns:a16="http://schemas.microsoft.com/office/drawing/2014/main" id="{8422C4C4-ACE3-1D1D-6CE8-F4388EDA18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8:notes">
            <a:extLst>
              <a:ext uri="{FF2B5EF4-FFF2-40B4-BE49-F238E27FC236}">
                <a16:creationId xmlns:a16="http://schemas.microsoft.com/office/drawing/2014/main" id="{EDA65F32-2626-DA27-4EFA-F86C12B29A9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6" name="Google Shape;176;p8:notes">
            <a:extLst>
              <a:ext uri="{FF2B5EF4-FFF2-40B4-BE49-F238E27FC236}">
                <a16:creationId xmlns:a16="http://schemas.microsoft.com/office/drawing/2014/main" id="{5B160CE0-54E8-5F62-A7F9-C0C3C0BE0FA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fr-FR" sz="1100" dirty="0"/>
              <a:t>Plot des erreurs : prédiction meilleure sur données centrales que le sur valeurs basses et haute de la </a:t>
            </a:r>
            <a:r>
              <a:rPr lang="fr-FR" sz="1100" dirty="0" err="1"/>
              <a:t>target</a:t>
            </a:r>
            <a:endParaRPr lang="fr-FR" sz="1100" dirty="0"/>
          </a:p>
          <a:p>
            <a:pPr marL="1143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fr-FR" sz="1100" dirty="0"/>
              <a:t>Démonstration </a:t>
            </a:r>
            <a:r>
              <a:rPr lang="fr-FR" sz="1100" dirty="0" err="1"/>
              <a:t>dashboar</a:t>
            </a:r>
            <a:endParaRPr lang="fr-FR" sz="1100" dirty="0"/>
          </a:p>
        </p:txBody>
      </p:sp>
    </p:spTree>
    <p:extLst>
      <p:ext uri="{BB962C8B-B14F-4D97-AF65-F5344CB8AC3E}">
        <p14:creationId xmlns:p14="http://schemas.microsoft.com/office/powerpoint/2010/main" val="10991417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>
          <a:extLst>
            <a:ext uri="{FF2B5EF4-FFF2-40B4-BE49-F238E27FC236}">
              <a16:creationId xmlns:a16="http://schemas.microsoft.com/office/drawing/2014/main" id="{A8C46411-409A-2EF1-94A1-820A09FB09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8:notes">
            <a:extLst>
              <a:ext uri="{FF2B5EF4-FFF2-40B4-BE49-F238E27FC236}">
                <a16:creationId xmlns:a16="http://schemas.microsoft.com/office/drawing/2014/main" id="{411F7F17-DB6A-9D98-EFE6-99499B3AAC5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6" name="Google Shape;176;p8:notes">
            <a:extLst>
              <a:ext uri="{FF2B5EF4-FFF2-40B4-BE49-F238E27FC236}">
                <a16:creationId xmlns:a16="http://schemas.microsoft.com/office/drawing/2014/main" id="{007C55AB-20D6-5A73-A961-EF29E8E3FA3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fr-FR" sz="1100" dirty="0"/>
              <a:t>Plot des erreurs : prédiction meilleure sur données centrales que le sur valeurs basses et haute de la </a:t>
            </a:r>
            <a:r>
              <a:rPr lang="fr-FR" sz="1100" dirty="0" err="1"/>
              <a:t>target</a:t>
            </a:r>
            <a:endParaRPr lang="fr-FR" sz="1100" dirty="0"/>
          </a:p>
        </p:txBody>
      </p:sp>
    </p:spTree>
    <p:extLst>
      <p:ext uri="{BB962C8B-B14F-4D97-AF65-F5344CB8AC3E}">
        <p14:creationId xmlns:p14="http://schemas.microsoft.com/office/powerpoint/2010/main" val="9065285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>
          <a:extLst>
            <a:ext uri="{FF2B5EF4-FFF2-40B4-BE49-F238E27FC236}">
              <a16:creationId xmlns:a16="http://schemas.microsoft.com/office/drawing/2014/main" id="{85E50127-A3B0-46FB-F615-71F7C6F5F7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:notes">
            <a:extLst>
              <a:ext uri="{FF2B5EF4-FFF2-40B4-BE49-F238E27FC236}">
                <a16:creationId xmlns:a16="http://schemas.microsoft.com/office/drawing/2014/main" id="{0DF42E9D-780F-4C30-DC09-8120C0C56B4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7" name="Google Shape;67;p3:notes">
            <a:extLst>
              <a:ext uri="{FF2B5EF4-FFF2-40B4-BE49-F238E27FC236}">
                <a16:creationId xmlns:a16="http://schemas.microsoft.com/office/drawing/2014/main" id="{FC8C8838-4F83-A125-5A86-A5D759CF114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>
              <a:buNone/>
            </a:pPr>
            <a:r>
              <a:rPr lang="fr-FR" sz="1100" b="1" dirty="0"/>
              <a:t>Valeur immédiate :</a:t>
            </a:r>
          </a:p>
          <a:p>
            <a:pPr marL="114300" indent="0">
              <a:buNone/>
            </a:pPr>
            <a:r>
              <a:rPr lang="fr-FR" sz="1100" dirty="0"/>
              <a:t>Visibilité sur 3 jours → meilleure planification.</a:t>
            </a:r>
          </a:p>
          <a:p>
            <a:pPr marL="114300" indent="0">
              <a:buNone/>
            </a:pPr>
            <a:r>
              <a:rPr lang="fr-FR" sz="1100" dirty="0"/>
              <a:t>Anticipation des pics et baisses → réseau plus stable, délestage de l’hydro électrique au profit du solaire</a:t>
            </a:r>
          </a:p>
          <a:p>
            <a:pPr marL="114300" indent="0">
              <a:buNone/>
            </a:pPr>
            <a:r>
              <a:rPr lang="fr-FR" sz="1100" dirty="0"/>
              <a:t>Lecture régionale fine → priorisation des investissements ??</a:t>
            </a:r>
          </a:p>
          <a:p>
            <a:pPr marL="114300" indent="0">
              <a:buNone/>
            </a:pPr>
            <a:r>
              <a:rPr lang="fr-FR" sz="1100" dirty="0"/>
              <a:t>Outil d’aide à la décision clair et exploitable</a:t>
            </a:r>
          </a:p>
          <a:p>
            <a:endParaRPr lang="fr-FR" sz="1100" b="1" dirty="0"/>
          </a:p>
          <a:p>
            <a:pPr marL="114300" indent="0">
              <a:buNone/>
            </a:pPr>
            <a:r>
              <a:rPr lang="fr-FR" sz="1100" b="1" dirty="0"/>
              <a:t>Perspectives :</a:t>
            </a:r>
          </a:p>
          <a:p>
            <a:pPr marL="114300" indent="0">
              <a:buNone/>
            </a:pPr>
            <a:r>
              <a:rPr lang="fr-FR" sz="1100" dirty="0"/>
              <a:t>Passage en temps réel</a:t>
            </a:r>
          </a:p>
          <a:p>
            <a:pPr marL="114300" indent="0">
              <a:buNone/>
            </a:pPr>
            <a:r>
              <a:rPr lang="fr-FR" sz="1100" dirty="0"/>
              <a:t>Ajout de la prévision intra </a:t>
            </a:r>
            <a:r>
              <a:rPr lang="fr-FR" sz="1100" dirty="0" err="1"/>
              <a:t>day</a:t>
            </a:r>
            <a:r>
              <a:rPr lang="fr-FR" sz="1100" dirty="0"/>
              <a:t> (données de prod RTE disponibles à la demi heure)</a:t>
            </a:r>
          </a:p>
          <a:p>
            <a:pPr marL="114300" indent="0">
              <a:buNone/>
            </a:pPr>
            <a:r>
              <a:rPr lang="fr-FR" sz="1100" dirty="0"/>
              <a:t>Enrichissement par données satellitaires</a:t>
            </a:r>
          </a:p>
          <a:p>
            <a:pPr marL="158750" indent="0">
              <a:buNone/>
            </a:pPr>
            <a:endParaRPr lang="fr-FR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3417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>
          <a:extLst>
            <a:ext uri="{FF2B5EF4-FFF2-40B4-BE49-F238E27FC236}">
              <a16:creationId xmlns:a16="http://schemas.microsoft.com/office/drawing/2014/main" id="{46888412-051D-A3DD-D553-7665D0C048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:notes">
            <a:extLst>
              <a:ext uri="{FF2B5EF4-FFF2-40B4-BE49-F238E27FC236}">
                <a16:creationId xmlns:a16="http://schemas.microsoft.com/office/drawing/2014/main" id="{26D0A05E-F9D6-869F-CEEA-413C0CB6866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7" name="Google Shape;67;p3:notes">
            <a:extLst>
              <a:ext uri="{FF2B5EF4-FFF2-40B4-BE49-F238E27FC236}">
                <a16:creationId xmlns:a16="http://schemas.microsoft.com/office/drawing/2014/main" id="{8EF31D09-A55E-2754-61F7-B234B4AD781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>
              <a:buNone/>
            </a:pPr>
            <a:r>
              <a:rPr lang="fr-FR" sz="1100" b="1" dirty="0"/>
              <a:t>Valeur immédiate :</a:t>
            </a:r>
          </a:p>
          <a:p>
            <a:pPr marL="114300" indent="0">
              <a:buNone/>
            </a:pPr>
            <a:r>
              <a:rPr lang="fr-FR" sz="1100" dirty="0"/>
              <a:t>Visibilité sur 3 jours → meilleure planification.</a:t>
            </a:r>
          </a:p>
          <a:p>
            <a:pPr marL="114300" indent="0">
              <a:buNone/>
            </a:pPr>
            <a:r>
              <a:rPr lang="fr-FR" sz="1100" dirty="0"/>
              <a:t>Anticipation des pics et baisses → réseau plus stable, délestage de l’hydro électrique au profit du solaire</a:t>
            </a:r>
          </a:p>
          <a:p>
            <a:pPr marL="114300" indent="0">
              <a:buNone/>
            </a:pPr>
            <a:r>
              <a:rPr lang="fr-FR" sz="1100" dirty="0"/>
              <a:t>Lecture régionale fine → priorisation des investissements ??</a:t>
            </a:r>
          </a:p>
          <a:p>
            <a:pPr marL="114300" indent="0">
              <a:buNone/>
            </a:pPr>
            <a:r>
              <a:rPr lang="fr-FR" sz="1100" dirty="0"/>
              <a:t>Outil d’aide à la décision clair et exploitable</a:t>
            </a:r>
          </a:p>
          <a:p>
            <a:endParaRPr lang="fr-FR" sz="1100" b="1" dirty="0"/>
          </a:p>
          <a:p>
            <a:pPr marL="114300" indent="0">
              <a:buNone/>
            </a:pPr>
            <a:r>
              <a:rPr lang="fr-FR" sz="1100" b="1" dirty="0"/>
              <a:t>Perspectives :</a:t>
            </a:r>
          </a:p>
          <a:p>
            <a:pPr marL="114300" indent="0">
              <a:buNone/>
            </a:pPr>
            <a:r>
              <a:rPr lang="fr-FR" sz="1100" dirty="0"/>
              <a:t>Passage en temps réel</a:t>
            </a:r>
          </a:p>
          <a:p>
            <a:pPr marL="114300" indent="0">
              <a:buNone/>
            </a:pPr>
            <a:r>
              <a:rPr lang="fr-FR" sz="1100" dirty="0"/>
              <a:t>Ajout de la prévision intra </a:t>
            </a:r>
            <a:r>
              <a:rPr lang="fr-FR" sz="1100" dirty="0" err="1"/>
              <a:t>day</a:t>
            </a:r>
            <a:r>
              <a:rPr lang="fr-FR" sz="1100" dirty="0"/>
              <a:t> (données de prod RTE disponibles à la demi heure)</a:t>
            </a:r>
          </a:p>
          <a:p>
            <a:pPr marL="114300" indent="0">
              <a:buNone/>
            </a:pPr>
            <a:r>
              <a:rPr lang="fr-FR" sz="1100" dirty="0"/>
              <a:t>Enrichissement par données satellitaires</a:t>
            </a:r>
          </a:p>
          <a:p>
            <a:pPr marL="158750" indent="0">
              <a:buNone/>
            </a:pPr>
            <a:endParaRPr lang="fr-FR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631916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5" name="Google Shape;185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>
          <a:extLst>
            <a:ext uri="{FF2B5EF4-FFF2-40B4-BE49-F238E27FC236}">
              <a16:creationId xmlns:a16="http://schemas.microsoft.com/office/drawing/2014/main" id="{A2A17C4A-7811-F8FB-393C-7F4C3C6D3E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bc3b886ea_0_1:notes">
            <a:extLst>
              <a:ext uri="{FF2B5EF4-FFF2-40B4-BE49-F238E27FC236}">
                <a16:creationId xmlns:a16="http://schemas.microsoft.com/office/drawing/2014/main" id="{83FEA280-02EF-46EB-0B69-15B1DA0DC2F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3bc3b886ea_0_1:notes">
            <a:extLst>
              <a:ext uri="{FF2B5EF4-FFF2-40B4-BE49-F238E27FC236}">
                <a16:creationId xmlns:a16="http://schemas.microsoft.com/office/drawing/2014/main" id="{F956A9E6-7C2B-75B0-CA20-8D14F2C070B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36139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>
          <a:extLst>
            <a:ext uri="{FF2B5EF4-FFF2-40B4-BE49-F238E27FC236}">
              <a16:creationId xmlns:a16="http://schemas.microsoft.com/office/drawing/2014/main" id="{87D078D1-2A3F-0DA7-5A85-C8E1BAE85C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5:notes">
            <a:extLst>
              <a:ext uri="{FF2B5EF4-FFF2-40B4-BE49-F238E27FC236}">
                <a16:creationId xmlns:a16="http://schemas.microsoft.com/office/drawing/2014/main" id="{6C127E2B-7A52-00DD-B688-335EB1E07C3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4" name="Google Shape;94;p5:notes">
            <a:extLst>
              <a:ext uri="{FF2B5EF4-FFF2-40B4-BE49-F238E27FC236}">
                <a16:creationId xmlns:a16="http://schemas.microsoft.com/office/drawing/2014/main" id="{DF3A9133-13B1-F98B-09D0-39C01809562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87790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>
          <a:extLst>
            <a:ext uri="{FF2B5EF4-FFF2-40B4-BE49-F238E27FC236}">
              <a16:creationId xmlns:a16="http://schemas.microsoft.com/office/drawing/2014/main" id="{583FB797-51ED-429D-BC0E-259203E928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5:notes">
            <a:extLst>
              <a:ext uri="{FF2B5EF4-FFF2-40B4-BE49-F238E27FC236}">
                <a16:creationId xmlns:a16="http://schemas.microsoft.com/office/drawing/2014/main" id="{991DF715-0CB1-F533-20EE-5958E34FAF3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4" name="Google Shape;94;p5:notes">
            <a:extLst>
              <a:ext uri="{FF2B5EF4-FFF2-40B4-BE49-F238E27FC236}">
                <a16:creationId xmlns:a16="http://schemas.microsoft.com/office/drawing/2014/main" id="{EFEEF117-B5DF-FDDE-96F9-176F90EBCF0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51572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>
          <a:extLst>
            <a:ext uri="{FF2B5EF4-FFF2-40B4-BE49-F238E27FC236}">
              <a16:creationId xmlns:a16="http://schemas.microsoft.com/office/drawing/2014/main" id="{F7CC36C7-11D0-8ADD-0BBF-ADF4FC60E8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5:notes">
            <a:extLst>
              <a:ext uri="{FF2B5EF4-FFF2-40B4-BE49-F238E27FC236}">
                <a16:creationId xmlns:a16="http://schemas.microsoft.com/office/drawing/2014/main" id="{F8C541B7-831D-4518-0FB6-DDC6BE36783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4" name="Google Shape;94;p5:notes">
            <a:extLst>
              <a:ext uri="{FF2B5EF4-FFF2-40B4-BE49-F238E27FC236}">
                <a16:creationId xmlns:a16="http://schemas.microsoft.com/office/drawing/2014/main" id="{3E1EB232-82F4-15BE-8BDF-5A53894E2A2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7843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>
          <a:extLst>
            <a:ext uri="{FF2B5EF4-FFF2-40B4-BE49-F238E27FC236}">
              <a16:creationId xmlns:a16="http://schemas.microsoft.com/office/drawing/2014/main" id="{FE16497B-2484-EB5D-4AFF-0EE6C379E8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5:notes">
            <a:extLst>
              <a:ext uri="{FF2B5EF4-FFF2-40B4-BE49-F238E27FC236}">
                <a16:creationId xmlns:a16="http://schemas.microsoft.com/office/drawing/2014/main" id="{18FCA2AD-CFA0-C37F-8971-CD8A2C0E409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4" name="Google Shape;94;p5:notes">
            <a:extLst>
              <a:ext uri="{FF2B5EF4-FFF2-40B4-BE49-F238E27FC236}">
                <a16:creationId xmlns:a16="http://schemas.microsoft.com/office/drawing/2014/main" id="{C70A5F25-E78F-EC1B-9FFB-A878AEBD780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29620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9" name="Google Shape;5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7" name="Google Shape;67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-FR" dirty="0"/>
              <a:t>Quantité énergie perdues vs optimisation </a:t>
            </a: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>
          <a:extLst>
            <a:ext uri="{FF2B5EF4-FFF2-40B4-BE49-F238E27FC236}">
              <a16:creationId xmlns:a16="http://schemas.microsoft.com/office/drawing/2014/main" id="{1A4785B2-8F17-33C3-0864-3BD612B20B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:notes">
            <a:extLst>
              <a:ext uri="{FF2B5EF4-FFF2-40B4-BE49-F238E27FC236}">
                <a16:creationId xmlns:a16="http://schemas.microsoft.com/office/drawing/2014/main" id="{0781B227-E974-82F2-3989-A9DC4A9E9EA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7" name="Google Shape;67;p3:notes">
            <a:extLst>
              <a:ext uri="{FF2B5EF4-FFF2-40B4-BE49-F238E27FC236}">
                <a16:creationId xmlns:a16="http://schemas.microsoft.com/office/drawing/2014/main" id="{6D115578-447D-6633-C283-FF03BB874D3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112434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>
          <a:extLst>
            <a:ext uri="{FF2B5EF4-FFF2-40B4-BE49-F238E27FC236}">
              <a16:creationId xmlns:a16="http://schemas.microsoft.com/office/drawing/2014/main" id="{081D85CA-CBDD-86E6-B0B5-D1C585E887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:notes">
            <a:extLst>
              <a:ext uri="{FF2B5EF4-FFF2-40B4-BE49-F238E27FC236}">
                <a16:creationId xmlns:a16="http://schemas.microsoft.com/office/drawing/2014/main" id="{B1ACCFF7-C67A-572A-6177-0C334A29468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7" name="Google Shape;67;p3:notes">
            <a:extLst>
              <a:ext uri="{FF2B5EF4-FFF2-40B4-BE49-F238E27FC236}">
                <a16:creationId xmlns:a16="http://schemas.microsoft.com/office/drawing/2014/main" id="{0B9EFFA9-E1D4-49B5-8E0B-03E1822A938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>
              <a:buNone/>
            </a:pPr>
            <a:r>
              <a:rPr lang="fr-FR" sz="1100" dirty="0"/>
              <a:t>le solaire monte en puissance, mais reste très variable.</a:t>
            </a:r>
          </a:p>
          <a:p>
            <a:pPr marL="114300" indent="0">
              <a:buNone/>
            </a:pPr>
            <a:endParaRPr lang="fr-FR" sz="1100" dirty="0"/>
          </a:p>
          <a:p>
            <a:pPr marL="114300" indent="0">
              <a:buNone/>
            </a:pPr>
            <a:r>
              <a:rPr lang="fr-FR" sz="1100" dirty="0"/>
              <a:t>Rhône-Alpes est une région stratégique : densité urbaine + zones d'installation solaire en croissance </a:t>
            </a:r>
            <a:r>
              <a:rPr lang="fr-FR" sz="1100" dirty="0">
                <a:sym typeface="Wingdings" panose="05000000000000000000" pitchFamily="2" charset="2"/>
              </a:rPr>
              <a:t> </a:t>
            </a:r>
          </a:p>
          <a:p>
            <a:pPr marL="114300" indent="0">
              <a:buNone/>
            </a:pPr>
            <a:r>
              <a:rPr lang="fr-FR" sz="1100" dirty="0"/>
              <a:t>Première région en nombre d’installations photovoltaïques avec un marché résidentiel en forte expansion : +350 % en 2 ans (</a:t>
            </a:r>
          </a:p>
          <a:p>
            <a:pPr marL="114300" indent="0">
              <a:buNone/>
            </a:pPr>
            <a:r>
              <a:rPr lang="fr-FR" sz="1100" dirty="0"/>
              <a:t>Source : cf. https://www.auvergnerhonealpes-ee.fr/fileadmin/mediatheque_Cdr/Documents/ENR/Panorama_filiere_solaire_AURA_2024.pdf)</a:t>
            </a:r>
          </a:p>
          <a:p>
            <a:pPr marL="114300" indent="0">
              <a:buNone/>
            </a:pPr>
            <a:endParaRPr lang="fr-FR" sz="1100" dirty="0"/>
          </a:p>
          <a:p>
            <a:pPr marL="114300" indent="0">
              <a:buNone/>
            </a:pPr>
            <a:r>
              <a:rPr lang="fr-FR" sz="1100" dirty="0"/>
              <a:t>Le soleil varie fortement selon :</a:t>
            </a:r>
          </a:p>
          <a:p>
            <a:pPr marL="114300" indent="0">
              <a:buNone/>
            </a:pPr>
            <a:r>
              <a:rPr lang="fr-FR" sz="1100" dirty="0"/>
              <a:t>couverture nuageuse,</a:t>
            </a:r>
          </a:p>
          <a:p>
            <a:pPr marL="114300" indent="0">
              <a:buNone/>
            </a:pPr>
            <a:r>
              <a:rPr lang="fr-FR" sz="1100" dirty="0"/>
              <a:t>conditions atmosphériques</a:t>
            </a:r>
          </a:p>
          <a:p>
            <a:pPr marL="114300" indent="0">
              <a:buNone/>
            </a:pPr>
            <a:endParaRPr lang="fr-FR" sz="1100" dirty="0"/>
          </a:p>
          <a:p>
            <a:pPr marL="114300" indent="0">
              <a:buNone/>
            </a:pPr>
            <a:r>
              <a:rPr lang="fr-FR" sz="1100" dirty="0"/>
              <a:t>La conséquence → incertitude quotidienne sur la production, impact sur la distribution et la qualité du réseau.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fr-FR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fr-FR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-FR" dirty="0"/>
              <a:t>Incertitude forte avec impact sur la distribution et la stabilité du réseau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fr-FR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-FR" dirty="0"/>
              <a:t>Source : https://www.auvergnerhonealpes-ee.fr/fileadmin/mediatheque_Cdr/Documents/ENR/Panorama_filiere_solaire_AURA_2024.pdf</a:t>
            </a:r>
          </a:p>
        </p:txBody>
      </p:sp>
    </p:spTree>
    <p:extLst>
      <p:ext uri="{BB962C8B-B14F-4D97-AF65-F5344CB8AC3E}">
        <p14:creationId xmlns:p14="http://schemas.microsoft.com/office/powerpoint/2010/main" val="33449520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>
          <a:extLst>
            <a:ext uri="{FF2B5EF4-FFF2-40B4-BE49-F238E27FC236}">
              <a16:creationId xmlns:a16="http://schemas.microsoft.com/office/drawing/2014/main" id="{601F1211-8719-8070-13C6-DFAABBD5A0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5:notes">
            <a:extLst>
              <a:ext uri="{FF2B5EF4-FFF2-40B4-BE49-F238E27FC236}">
                <a16:creationId xmlns:a16="http://schemas.microsoft.com/office/drawing/2014/main" id="{24E1F0BF-E30D-AAB8-17C4-1E198C29A80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4" name="Google Shape;94;p5:notes">
            <a:extLst>
              <a:ext uri="{FF2B5EF4-FFF2-40B4-BE49-F238E27FC236}">
                <a16:creationId xmlns:a16="http://schemas.microsoft.com/office/drawing/2014/main" id="{FAE7E81C-5300-A69F-6961-16DCBFE11F2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buNone/>
            </a:pPr>
            <a:r>
              <a:rPr lang="fr-FR" b="0" dirty="0"/>
              <a:t>https://app.diagrams.net/?src=about#HSheikoh%2FREnergies_efficiency_prediction%2Fmain%2Fdiagrams%2Farchitecture.drawio#%7B%22pageId%22%3A%22bG0RTmb4xdSiPlx_l64v%22%7D</a:t>
            </a:r>
          </a:p>
          <a:p>
            <a:pPr marL="158750" indent="0">
              <a:buNone/>
            </a:pPr>
            <a:endParaRPr lang="fr-FR" b="1" dirty="0"/>
          </a:p>
          <a:p>
            <a:pPr marL="158750" indent="0">
              <a:buNone/>
            </a:pPr>
            <a:endParaRPr lang="fr-FR" b="1" dirty="0"/>
          </a:p>
          <a:p>
            <a:pPr marL="158750" indent="0">
              <a:buNone/>
            </a:pPr>
            <a:r>
              <a:rPr lang="fr-FR" b="1" dirty="0"/>
              <a:t>1. Collecte des données</a:t>
            </a:r>
          </a:p>
          <a:p>
            <a:pPr marL="158750" indent="0">
              <a:buNone/>
            </a:pPr>
            <a:r>
              <a:rPr lang="fr-FR" dirty="0"/>
              <a:t>Données météo </a:t>
            </a:r>
            <a:r>
              <a:rPr lang="fr-FR" dirty="0" err="1"/>
              <a:t>OpenWeather</a:t>
            </a:r>
            <a:r>
              <a:rPr lang="fr-FR" dirty="0"/>
              <a:t> (API)</a:t>
            </a:r>
          </a:p>
          <a:p>
            <a:pPr marL="158750" indent="0">
              <a:buNone/>
            </a:pPr>
            <a:r>
              <a:rPr lang="fr-FR" dirty="0"/>
              <a:t>Données satellite Landsat (USGS)</a:t>
            </a:r>
          </a:p>
          <a:p>
            <a:pPr marL="158750" indent="0">
              <a:buNone/>
            </a:pPr>
            <a:r>
              <a:rPr lang="fr-FR" dirty="0"/>
              <a:t>Historique RTE</a:t>
            </a:r>
          </a:p>
          <a:p>
            <a:pPr marL="158750" indent="0">
              <a:buNone/>
            </a:pPr>
            <a:r>
              <a:rPr lang="fr-FR" dirty="0"/>
              <a:t>Données solaires locales</a:t>
            </a:r>
          </a:p>
          <a:p>
            <a:pPr marL="158750" indent="0">
              <a:buNone/>
            </a:pPr>
            <a:endParaRPr lang="fr-FR" dirty="0"/>
          </a:p>
          <a:p>
            <a:pPr marL="158750" indent="0">
              <a:buNone/>
            </a:pPr>
            <a:r>
              <a:rPr lang="fr-FR" b="1" dirty="0"/>
              <a:t>2. Préparation &amp; nettoyage</a:t>
            </a:r>
          </a:p>
          <a:p>
            <a:pPr marL="158750" indent="0">
              <a:buNone/>
            </a:pPr>
            <a:r>
              <a:rPr lang="fr-FR" dirty="0"/>
              <a:t>Standardisation</a:t>
            </a:r>
          </a:p>
          <a:p>
            <a:pPr marL="158750" indent="0">
              <a:buNone/>
            </a:pPr>
            <a:r>
              <a:rPr lang="fr-FR" dirty="0"/>
              <a:t>Alignement temporel</a:t>
            </a:r>
          </a:p>
          <a:p>
            <a:pPr marL="158750" indent="0">
              <a:buNone/>
            </a:pPr>
            <a:r>
              <a:rPr lang="fr-FR" dirty="0"/>
              <a:t>Filtrage géographique Rhône-Alpes</a:t>
            </a:r>
          </a:p>
          <a:p>
            <a:pPr marL="158750" indent="0">
              <a:buNone/>
            </a:pPr>
            <a:r>
              <a:rPr lang="fr-FR" dirty="0"/>
              <a:t>Mise en qualité</a:t>
            </a:r>
          </a:p>
          <a:p>
            <a:pPr marL="158750" indent="0">
              <a:buNone/>
            </a:pPr>
            <a:endParaRPr lang="fr-FR" dirty="0"/>
          </a:p>
          <a:p>
            <a:pPr marL="158750" indent="0">
              <a:buNone/>
            </a:pPr>
            <a:r>
              <a:rPr lang="fr-FR" b="1" dirty="0"/>
              <a:t>3. Entraînement &amp; suivi du modèle</a:t>
            </a:r>
          </a:p>
          <a:p>
            <a:pPr marL="158750" indent="0">
              <a:buNone/>
            </a:pPr>
            <a:r>
              <a:rPr lang="fr-FR" dirty="0"/>
              <a:t>Entraînement local</a:t>
            </a:r>
          </a:p>
          <a:p>
            <a:pPr marL="158750" indent="0">
              <a:buNone/>
            </a:pPr>
            <a:r>
              <a:rPr lang="fr-FR" dirty="0"/>
              <a:t>Suivi via </a:t>
            </a:r>
            <a:r>
              <a:rPr lang="fr-FR" dirty="0" err="1"/>
              <a:t>MLflow</a:t>
            </a:r>
            <a:endParaRPr lang="fr-FR" dirty="0"/>
          </a:p>
          <a:p>
            <a:pPr marL="158750" indent="0">
              <a:buNone/>
            </a:pPr>
            <a:r>
              <a:rPr lang="fr-FR" dirty="0" err="1"/>
              <a:t>Versionning</a:t>
            </a:r>
            <a:r>
              <a:rPr lang="fr-FR" dirty="0"/>
              <a:t> dans Model </a:t>
            </a:r>
            <a:r>
              <a:rPr lang="fr-FR" dirty="0" err="1"/>
              <a:t>Registry</a:t>
            </a:r>
            <a:endParaRPr lang="fr-FR" dirty="0"/>
          </a:p>
          <a:p>
            <a:pPr marL="158750" indent="0">
              <a:buNone/>
            </a:pPr>
            <a:endParaRPr lang="fr-FR" dirty="0"/>
          </a:p>
          <a:p>
            <a:pPr marL="158750" indent="0">
              <a:buNone/>
            </a:pPr>
            <a:r>
              <a:rPr lang="fr-FR" b="1" dirty="0"/>
              <a:t>4. API &amp; Application</a:t>
            </a:r>
          </a:p>
          <a:p>
            <a:pPr marL="158750" indent="0">
              <a:buNone/>
            </a:pPr>
            <a:r>
              <a:rPr lang="fr-FR" dirty="0"/>
              <a:t>Modèle servi via une API</a:t>
            </a:r>
          </a:p>
          <a:p>
            <a:pPr marL="158750" indent="0">
              <a:buNone/>
            </a:pPr>
            <a:r>
              <a:rPr lang="fr-FR" dirty="0"/>
              <a:t>Dashboard </a:t>
            </a:r>
            <a:r>
              <a:rPr lang="fr-FR" dirty="0" err="1"/>
              <a:t>Streamlit</a:t>
            </a:r>
            <a:endParaRPr lang="fr-FR" dirty="0"/>
          </a:p>
          <a:p>
            <a:pPr marL="158750" indent="0">
              <a:buNone/>
            </a:pPr>
            <a:r>
              <a:rPr lang="fr-FR" dirty="0"/>
              <a:t>EDA + </a:t>
            </a:r>
            <a:r>
              <a:rPr lang="fr-FR"/>
              <a:t>prévisions 3 </a:t>
            </a:r>
            <a:r>
              <a:rPr lang="fr-FR" dirty="0"/>
              <a:t>jours accessibles à l’utilisateur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606196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6" name="Google Shape;176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 indent="0">
              <a:buNone/>
            </a:pPr>
            <a:r>
              <a:rPr lang="fr-FR" sz="1100" dirty="0"/>
              <a:t>Axes de présentation </a:t>
            </a:r>
          </a:p>
          <a:p>
            <a:r>
              <a:rPr lang="fr-FR" sz="1100" dirty="0"/>
              <a:t>Comparaison évolution de la consommation</a:t>
            </a:r>
          </a:p>
          <a:p>
            <a:r>
              <a:rPr lang="fr-FR" sz="1100" dirty="0"/>
              <a:t>Pics de consommations (comportements similaires entre le national et le régional)</a:t>
            </a:r>
          </a:p>
          <a:p>
            <a:r>
              <a:rPr lang="fr-FR" sz="1100" dirty="0"/>
              <a:t>Mix énergétique : part de nucléaire au niveau national vs part des énergies renouvelables en AURA</a:t>
            </a:r>
          </a:p>
          <a:p>
            <a:r>
              <a:rPr lang="fr-FR" sz="1100" dirty="0"/>
              <a:t>Part des échanges : export et import au niveau national vs régional (AURA fortement exportatrice </a:t>
            </a:r>
            <a:r>
              <a:rPr lang="fr-FR" sz="1100" dirty="0">
                <a:sym typeface="Wingdings" panose="05000000000000000000" pitchFamily="2" charset="2"/>
              </a:rPr>
              <a:t> cf. part de l’hydro électrique)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>
          <a:extLst>
            <a:ext uri="{FF2B5EF4-FFF2-40B4-BE49-F238E27FC236}">
              <a16:creationId xmlns:a16="http://schemas.microsoft.com/office/drawing/2014/main" id="{DE5DB4A5-B02E-84E9-12AE-366CB529E7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8:notes">
            <a:extLst>
              <a:ext uri="{FF2B5EF4-FFF2-40B4-BE49-F238E27FC236}">
                <a16:creationId xmlns:a16="http://schemas.microsoft.com/office/drawing/2014/main" id="{D0CF1FBA-65E4-12AD-59BE-E179D2B649A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6" name="Google Shape;176;p8:notes">
            <a:extLst>
              <a:ext uri="{FF2B5EF4-FFF2-40B4-BE49-F238E27FC236}">
                <a16:creationId xmlns:a16="http://schemas.microsoft.com/office/drawing/2014/main" id="{35B34F44-1F53-0DDC-ADB7-48E9F122637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 indent="0">
              <a:buNone/>
            </a:pPr>
            <a:r>
              <a:rPr lang="fr-FR" sz="1100" dirty="0"/>
              <a:t>Axes de présentation </a:t>
            </a:r>
          </a:p>
          <a:p>
            <a:r>
              <a:rPr lang="fr-FR" sz="1100" dirty="0"/>
              <a:t>Comparaison évolution de la consommation</a:t>
            </a:r>
          </a:p>
          <a:p>
            <a:r>
              <a:rPr lang="fr-FR" sz="1100" dirty="0"/>
              <a:t>Pics de consommations (comportements similaires entre le national et le régional)</a:t>
            </a:r>
          </a:p>
          <a:p>
            <a:r>
              <a:rPr lang="fr-FR" sz="1100" dirty="0"/>
              <a:t>Mix énergétique : part de nucléaire au niveau national vs part des énergies renouvelables en AURA</a:t>
            </a:r>
          </a:p>
          <a:p>
            <a:r>
              <a:rPr lang="fr-FR" sz="1100" dirty="0"/>
              <a:t>Part des échanges : export et import au niveau national vs régional (AURA fortement exportatrice </a:t>
            </a:r>
            <a:r>
              <a:rPr lang="fr-FR" sz="1100" dirty="0">
                <a:sym typeface="Wingdings" panose="05000000000000000000" pitchFamily="2" charset="2"/>
              </a:rPr>
              <a:t> cf. part de l’hydro électrique)</a:t>
            </a:r>
            <a:endParaRPr lang="fr-FR" sz="1100" dirty="0"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573955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>
          <a:extLst>
            <a:ext uri="{FF2B5EF4-FFF2-40B4-BE49-F238E27FC236}">
              <a16:creationId xmlns:a16="http://schemas.microsoft.com/office/drawing/2014/main" id="{A44C09A2-3C59-433A-6EA4-18E5E3C986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8:notes">
            <a:extLst>
              <a:ext uri="{FF2B5EF4-FFF2-40B4-BE49-F238E27FC236}">
                <a16:creationId xmlns:a16="http://schemas.microsoft.com/office/drawing/2014/main" id="{C470FBF4-CF9E-6771-FC94-E6FEA7D0660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6" name="Google Shape;176;p8:notes">
            <a:extLst>
              <a:ext uri="{FF2B5EF4-FFF2-40B4-BE49-F238E27FC236}">
                <a16:creationId xmlns:a16="http://schemas.microsoft.com/office/drawing/2014/main" id="{3BAC5E97-E8AD-62FA-0CA0-869DF0CA267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fr-FR" sz="1100" dirty="0"/>
              <a:t>Graph </a:t>
            </a:r>
            <a:r>
              <a:rPr lang="fr-FR" sz="1100" dirty="0" err="1"/>
              <a:t>feature</a:t>
            </a:r>
            <a:r>
              <a:rPr lang="fr-FR" sz="1100" dirty="0"/>
              <a:t> importance</a:t>
            </a:r>
          </a:p>
          <a:p>
            <a:pPr marL="1143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fr-FR" sz="1100" dirty="0" err="1"/>
              <a:t>Scatter</a:t>
            </a:r>
            <a:r>
              <a:rPr lang="fr-FR" sz="1100" dirty="0"/>
              <a:t> plot pour monter linéarité et dispersion des points (ex. humidité </a:t>
            </a:r>
            <a:r>
              <a:rPr lang="fr-FR" sz="1100" dirty="0">
                <a:sym typeface="Wingdings" panose="05000000000000000000" pitchFamily="2" charset="2"/>
              </a:rPr>
              <a:t> </a:t>
            </a:r>
            <a:r>
              <a:rPr lang="fr-FR" sz="1100" dirty="0" err="1">
                <a:sym typeface="Wingdings" panose="05000000000000000000" pitchFamily="2" charset="2"/>
              </a:rPr>
              <a:t>feature</a:t>
            </a:r>
            <a:r>
              <a:rPr lang="fr-FR" sz="1100" dirty="0">
                <a:sym typeface="Wingdings" panose="05000000000000000000" pitchFamily="2" charset="2"/>
              </a:rPr>
              <a:t> principale</a:t>
            </a:r>
            <a:r>
              <a:rPr lang="fr-FR" sz="1100" dirty="0"/>
              <a:t>)</a:t>
            </a:r>
          </a:p>
          <a:p>
            <a:pPr marL="114300" lvl="0" indent="0">
              <a:buNone/>
            </a:pPr>
            <a:r>
              <a:rPr lang="fr-FR" sz="1100" dirty="0"/>
              <a:t>Line plot avec la merge d’erreur (ex. humidité </a:t>
            </a:r>
            <a:r>
              <a:rPr lang="fr-FR" sz="1100" dirty="0">
                <a:sym typeface="Wingdings" panose="05000000000000000000" pitchFamily="2" charset="2"/>
              </a:rPr>
              <a:t> </a:t>
            </a:r>
            <a:r>
              <a:rPr lang="fr-FR" sz="1100" dirty="0" err="1">
                <a:sym typeface="Wingdings" panose="05000000000000000000" pitchFamily="2" charset="2"/>
              </a:rPr>
              <a:t>feature</a:t>
            </a:r>
            <a:r>
              <a:rPr lang="fr-FR" sz="1100" dirty="0">
                <a:sym typeface="Wingdings" panose="05000000000000000000" pitchFamily="2" charset="2"/>
              </a:rPr>
              <a:t> principale</a:t>
            </a:r>
          </a:p>
          <a:p>
            <a:pPr marL="114300" lvl="0" indent="0">
              <a:buNone/>
            </a:pPr>
            <a:endParaRPr lang="fr-FR" sz="1100" dirty="0">
              <a:sym typeface="Wingdings" panose="05000000000000000000" pitchFamily="2" charset="2"/>
            </a:endParaRPr>
          </a:p>
          <a:p>
            <a:pPr marL="114300" lvl="0" indent="0">
              <a:buNone/>
            </a:pPr>
            <a:r>
              <a:rPr lang="fr-FR" sz="1100" dirty="0">
                <a:sym typeface="Wingdings" panose="05000000000000000000" pitchFamily="2" charset="2"/>
              </a:rPr>
              <a:t>Définition du 10 cm (intensité fréquence – Approximateur de l’activité solaire)</a:t>
            </a:r>
          </a:p>
          <a:p>
            <a:pPr marL="114300" lvl="0" indent="0">
              <a:buNone/>
            </a:pPr>
            <a:r>
              <a:rPr lang="fr-FR" sz="1100" dirty="0">
                <a:sym typeface="Wingdings" panose="05000000000000000000" pitchFamily="2" charset="2"/>
              </a:rPr>
              <a:t>Données spatiales  drop</a:t>
            </a:r>
          </a:p>
          <a:p>
            <a:pPr marL="114300" lvl="0" indent="0">
              <a:buNone/>
            </a:pPr>
            <a:r>
              <a:rPr lang="fr-FR" sz="1100" dirty="0">
                <a:sym typeface="Wingdings" panose="05000000000000000000" pitchFamily="2" charset="2"/>
              </a:rPr>
              <a:t>Radom </a:t>
            </a:r>
            <a:r>
              <a:rPr lang="fr-FR" sz="1100" dirty="0" err="1">
                <a:sym typeface="Wingdings" panose="05000000000000000000" pitchFamily="2" charset="2"/>
              </a:rPr>
              <a:t>forest</a:t>
            </a:r>
            <a:r>
              <a:rPr lang="fr-FR" sz="1100" dirty="0">
                <a:sym typeface="Wingdings" panose="05000000000000000000" pitchFamily="2" charset="2"/>
              </a:rPr>
              <a:t> explication</a:t>
            </a:r>
          </a:p>
        </p:txBody>
      </p:sp>
    </p:spTree>
    <p:extLst>
      <p:ext uri="{BB962C8B-B14F-4D97-AF65-F5344CB8AC3E}">
        <p14:creationId xmlns:p14="http://schemas.microsoft.com/office/powerpoint/2010/main" val="25010152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1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1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693284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1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1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6" name="Google Shape;16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285729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" name="Google Shape;19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3853444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14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6287021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549026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6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16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2525285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7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3426204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18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1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18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998769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9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1294302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0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20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7623448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984359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04091050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5.png"/><Relationship Id="rId4" Type="http://schemas.openxmlformats.org/officeDocument/2006/relationships/hyperlink" Target="https://renergies99-dashboard.hf.space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8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5" Type="http://schemas.openxmlformats.org/officeDocument/2006/relationships/slide" Target="slide18.xml"/><Relationship Id="rId4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hyperlink" Target="https://renergies99-api-renergy.hf.space/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renergies99-mlflow.hf.space/" TargetMode="External"/><Relationship Id="rId5" Type="http://schemas.openxmlformats.org/officeDocument/2006/relationships/hyperlink" Target="https://renergies99-dashboard.hf.space/" TargetMode="External"/><Relationship Id="rId4" Type="http://schemas.openxmlformats.org/officeDocument/2006/relationships/hyperlink" Target="https://github.com/Sheikoh/REnergies_efficiency_prediction.git" TargetMode="Externa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ngdc.noaa.gov/stp/space-weather/swpc-products/daily_reports/daypre/" TargetMode="External"/><Relationship Id="rId3" Type="http://schemas.openxmlformats.org/officeDocument/2006/relationships/image" Target="../media/image2.png"/><Relationship Id="rId7" Type="http://schemas.openxmlformats.org/officeDocument/2006/relationships/hyperlink" Target="https://www.ngdc.noaa.gov/stp/space-weather/swpc-products/daily_reports/solar_geophysical_activity_summaries/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openweathermap.org/api/one-call-3" TargetMode="External"/><Relationship Id="rId5" Type="http://schemas.openxmlformats.org/officeDocument/2006/relationships/hyperlink" Target="https://code.usgs.gov/eros-user-services/accessing_landsat_data" TargetMode="External"/><Relationship Id="rId4" Type="http://schemas.openxmlformats.org/officeDocument/2006/relationships/hyperlink" Target="https://www.rte-france.com/donnees-publications/eco2mix-donnees-temps-reel/telecharger-indicateurs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analysesetdonnees.rte-france.com/bilan-electrique-2024/production?utm_source=chatgpt.com#Vuedensemble" TargetMode="Externa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hyperlink" Target="https://www.auvergnerhonealpes-ee.fr/fileadmin/mediatheque_Cdr/Documents/ENR/Panorama_filiere_solaire_AURA_2024.pdf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18" Type="http://schemas.openxmlformats.org/officeDocument/2006/relationships/image" Target="../media/image21.png"/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17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10" Type="http://schemas.openxmlformats.org/officeDocument/2006/relationships/image" Target="../media/image13.png"/><Relationship Id="rId19" Type="http://schemas.openxmlformats.org/officeDocument/2006/relationships/image" Target="../media/image22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3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5" Type="http://schemas.openxmlformats.org/officeDocument/2006/relationships/hyperlink" Target="https://renergies99-dashboard.hf.space/" TargetMode="Externa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7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.png"/><Relationship Id="rId5" Type="http://schemas.openxmlformats.org/officeDocument/2006/relationships/hyperlink" Target="https://renergies99-dashboard.hf.space/" TargetMode="Externa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DAD2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735474" y="1889984"/>
            <a:ext cx="8097441" cy="61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4000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Optimisation du mix énergétique</a:t>
            </a:r>
            <a:endParaRPr sz="4000" dirty="0">
              <a:solidFill>
                <a:srgbClr val="0E3449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pic>
        <p:nvPicPr>
          <p:cNvPr id="55" name="Google Shape;5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5550" y="2595750"/>
            <a:ext cx="3818450" cy="2547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0550" y="787375"/>
            <a:ext cx="973275" cy="65105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 txBox="1">
            <a:spLocks noGrp="1"/>
          </p:cNvSpPr>
          <p:nvPr>
            <p:ph type="ctrTitle"/>
          </p:nvPr>
        </p:nvSpPr>
        <p:spPr>
          <a:xfrm>
            <a:off x="735475" y="2786043"/>
            <a:ext cx="5315100" cy="53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fr-FR" sz="2500" dirty="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rPr>
            </a:br>
            <a:br>
              <a:rPr lang="fr-FR" sz="2500" dirty="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rPr>
            </a:br>
            <a:r>
              <a:rPr lang="fr-FR" sz="2500" dirty="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rPr>
              <a:t>Prévision du taux de charge solaire en Rhône-Alpes</a:t>
            </a:r>
            <a:endParaRPr sz="2500" dirty="0">
              <a:solidFill>
                <a:schemeClr val="lt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3" name="Espace réservé du numéro de diapositive 1">
            <a:extLst>
              <a:ext uri="{FF2B5EF4-FFF2-40B4-BE49-F238E27FC236}">
                <a16:creationId xmlns:a16="http://schemas.microsoft.com/office/drawing/2014/main" id="{ABD6FD38-02DF-6462-0EFC-4CE4F16EDC9F}"/>
              </a:ext>
            </a:extLst>
          </p:cNvPr>
          <p:cNvSpPr txBox="1">
            <a:spLocks/>
          </p:cNvSpPr>
          <p:nvPr/>
        </p:nvSpPr>
        <p:spPr>
          <a:xfrm>
            <a:off x="8472458" y="4939381"/>
            <a:ext cx="548700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fr-FR" smtClean="0"/>
              <a:pPr/>
              <a:t>1</a:t>
            </a:fld>
            <a:endParaRPr lang="fr-FR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>
          <a:extLst>
            <a:ext uri="{FF2B5EF4-FFF2-40B4-BE49-F238E27FC236}">
              <a16:creationId xmlns:a16="http://schemas.microsoft.com/office/drawing/2014/main" id="{C0DE9A44-9CF9-E733-9B6A-0F7633CFBC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8">
            <a:extLst>
              <a:ext uri="{FF2B5EF4-FFF2-40B4-BE49-F238E27FC236}">
                <a16:creationId xmlns:a16="http://schemas.microsoft.com/office/drawing/2014/main" id="{1DE246AA-5B17-33A5-5EF2-125E8EA81EFC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1192664" y="403309"/>
            <a:ext cx="5315100" cy="5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-FR" sz="2500" dirty="0">
                <a:solidFill>
                  <a:srgbClr val="0E3449"/>
                </a:solidFill>
                <a:latin typeface="Inter SemiBold"/>
                <a:ea typeface="Inter SemiBold"/>
              </a:rPr>
              <a:t>Résultats du modèle</a:t>
            </a:r>
            <a:endParaRPr sz="2500" dirty="0">
              <a:solidFill>
                <a:srgbClr val="0E3449"/>
              </a:solidFill>
              <a:latin typeface="Inter SemiBold"/>
              <a:ea typeface="Inter SemiBold"/>
              <a:sym typeface="Inter SemiBold"/>
            </a:endParaRPr>
          </a:p>
        </p:txBody>
      </p:sp>
      <p:pic>
        <p:nvPicPr>
          <p:cNvPr id="179" name="Google Shape;179;p8">
            <a:extLst>
              <a:ext uri="{FF2B5EF4-FFF2-40B4-BE49-F238E27FC236}">
                <a16:creationId xmlns:a16="http://schemas.microsoft.com/office/drawing/2014/main" id="{9E380506-1D6F-31B2-517B-D06D18BF62B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8">
            <a:extLst>
              <a:ext uri="{FF2B5EF4-FFF2-40B4-BE49-F238E27FC236}">
                <a16:creationId xmlns:a16="http://schemas.microsoft.com/office/drawing/2014/main" id="{B33B5780-2AE1-5BF1-2FBD-D258D73D14AD}"/>
              </a:ext>
            </a:extLst>
          </p:cNvPr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69;p3">
            <a:extLst>
              <a:ext uri="{FF2B5EF4-FFF2-40B4-BE49-F238E27FC236}">
                <a16:creationId xmlns:a16="http://schemas.microsoft.com/office/drawing/2014/main" id="{013ABAC4-C3BB-EC02-35DA-A3D2775495BD}"/>
              </a:ext>
            </a:extLst>
          </p:cNvPr>
          <p:cNvSpPr/>
          <p:nvPr/>
        </p:nvSpPr>
        <p:spPr>
          <a:xfrm>
            <a:off x="256568" y="4146491"/>
            <a:ext cx="8686385" cy="62304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73;p3">
            <a:extLst>
              <a:ext uri="{FF2B5EF4-FFF2-40B4-BE49-F238E27FC236}">
                <a16:creationId xmlns:a16="http://schemas.microsoft.com/office/drawing/2014/main" id="{351780FB-D45B-8CC9-9474-2419578455B1}"/>
              </a:ext>
            </a:extLst>
          </p:cNvPr>
          <p:cNvSpPr txBox="1">
            <a:spLocks/>
          </p:cNvSpPr>
          <p:nvPr/>
        </p:nvSpPr>
        <p:spPr>
          <a:xfrm>
            <a:off x="175098" y="4146491"/>
            <a:ext cx="8923239" cy="6906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ct val="100000"/>
            </a:pPr>
            <a:r>
              <a:rPr lang="fr-FR" sz="900" dirty="0"/>
              <a:t>Les prédictions ont une </a:t>
            </a:r>
            <a:r>
              <a:rPr lang="fr-FR" sz="900" b="1" dirty="0"/>
              <a:t>précision moyenne d’environ ± 5 points </a:t>
            </a:r>
            <a:r>
              <a:rPr lang="fr-FR" sz="900" dirty="0"/>
              <a:t>de pourcentage</a:t>
            </a:r>
          </a:p>
          <a:p>
            <a:pPr>
              <a:buSzPct val="100000"/>
            </a:pPr>
            <a:r>
              <a:rPr lang="fr-FR" sz="900" dirty="0"/>
              <a:t>Majorité des points alignés globalement le long de la diagonale : </a:t>
            </a:r>
            <a:r>
              <a:rPr lang="fr-FR" sz="900" b="1" dirty="0"/>
              <a:t>Le modèle capture bien la tendance globale du taux de charge solaire</a:t>
            </a:r>
            <a:endParaRPr lang="fr-FR" sz="900" dirty="0"/>
          </a:p>
          <a:p>
            <a:pPr>
              <a:buSzPct val="100000"/>
            </a:pPr>
            <a:r>
              <a:rPr lang="fr-FR" sz="900" dirty="0"/>
              <a:t>Meilleure prédiction sur les données centrales que sur </a:t>
            </a:r>
            <a:r>
              <a:rPr lang="fr-FR" sz="900" b="1" dirty="0"/>
              <a:t>les valeurs basses et haute de la Target</a:t>
            </a:r>
          </a:p>
          <a:p>
            <a:pPr>
              <a:buSzPct val="100000"/>
            </a:pPr>
            <a:endParaRPr lang="fr-FR" sz="900" dirty="0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4D10BBB2-7966-3E3A-0D09-F29E1C548804}"/>
              </a:ext>
            </a:extLst>
          </p:cNvPr>
          <p:cNvSpPr/>
          <p:nvPr/>
        </p:nvSpPr>
        <p:spPr>
          <a:xfrm>
            <a:off x="143711" y="4104239"/>
            <a:ext cx="233145" cy="233145"/>
          </a:xfrm>
          <a:prstGeom prst="ellipse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>
                <a:solidFill>
                  <a:srgbClr val="C00000"/>
                </a:solidFill>
              </a:rPr>
              <a:t>!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B403ED53-942F-ACDD-C77F-9C1FC1E6046D}"/>
              </a:ext>
            </a:extLst>
          </p:cNvPr>
          <p:cNvSpPr txBox="1"/>
          <p:nvPr/>
        </p:nvSpPr>
        <p:spPr>
          <a:xfrm>
            <a:off x="6375400" y="776148"/>
            <a:ext cx="2399665" cy="340519"/>
          </a:xfrm>
          <a:prstGeom prst="round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C00000"/>
                </a:solidFill>
              </a:rPr>
              <a:t>MAE du modèle : 5,125</a:t>
            </a:r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5D0A73CE-C166-6A68-6591-7CD7FEC862D5}"/>
              </a:ext>
            </a:extLst>
          </p:cNvPr>
          <p:cNvSpPr/>
          <p:nvPr/>
        </p:nvSpPr>
        <p:spPr>
          <a:xfrm>
            <a:off x="6262378" y="564226"/>
            <a:ext cx="292605" cy="292605"/>
          </a:xfrm>
          <a:prstGeom prst="ellipse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rgbClr val="C00000"/>
                </a:solidFill>
              </a:rPr>
              <a:t>!</a:t>
            </a:r>
          </a:p>
        </p:txBody>
      </p:sp>
      <p:pic>
        <p:nvPicPr>
          <p:cNvPr id="2" name="Image 1" descr="Une image contenant capture d’écran, diagramme, Tracé, conception">
            <a:extLst>
              <a:ext uri="{FF2B5EF4-FFF2-40B4-BE49-F238E27FC236}">
                <a16:creationId xmlns:a16="http://schemas.microsoft.com/office/drawing/2014/main" id="{BFC65734-9253-849D-5A6F-F7D5EA9D071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5437" b="3975"/>
          <a:stretch>
            <a:fillRect/>
          </a:stretch>
        </p:blipFill>
        <p:spPr>
          <a:xfrm>
            <a:off x="5131783" y="1335349"/>
            <a:ext cx="3709114" cy="25200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F42D4AB1-28C7-BB89-AEEE-DABEB2514D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0620" y="1335349"/>
            <a:ext cx="4199999" cy="25200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5" name="Espace réservé du numéro de diapositive 1">
            <a:extLst>
              <a:ext uri="{FF2B5EF4-FFF2-40B4-BE49-F238E27FC236}">
                <a16:creationId xmlns:a16="http://schemas.microsoft.com/office/drawing/2014/main" id="{EE8DC23B-2477-BF3F-0A0E-86DC32F31324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72458" y="4939381"/>
            <a:ext cx="548700" cy="153888"/>
          </a:xfrm>
        </p:spPr>
        <p:txBody>
          <a:bodyPr lIns="0" tIns="0" rIns="0" bIns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10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327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>
          <a:extLst>
            <a:ext uri="{FF2B5EF4-FFF2-40B4-BE49-F238E27FC236}">
              <a16:creationId xmlns:a16="http://schemas.microsoft.com/office/drawing/2014/main" id="{7EBADD90-D1EF-EC8E-8DC6-B4363C671A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8">
            <a:extLst>
              <a:ext uri="{FF2B5EF4-FFF2-40B4-BE49-F238E27FC236}">
                <a16:creationId xmlns:a16="http://schemas.microsoft.com/office/drawing/2014/main" id="{ACEFFA36-2FB1-F4A7-2469-A60493547C88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1192664" y="403309"/>
            <a:ext cx="5315100" cy="5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-FR" sz="2500" dirty="0">
                <a:solidFill>
                  <a:srgbClr val="0E3449"/>
                </a:solidFill>
                <a:latin typeface="Inter SemiBold"/>
                <a:ea typeface="Inter SemiBold"/>
              </a:rPr>
              <a:t>Résultats du modèle</a:t>
            </a:r>
            <a:endParaRPr sz="2500" dirty="0">
              <a:solidFill>
                <a:srgbClr val="0E3449"/>
              </a:solidFill>
              <a:latin typeface="Inter SemiBold"/>
              <a:ea typeface="Inter SemiBold"/>
              <a:sym typeface="Inter SemiBold"/>
            </a:endParaRPr>
          </a:p>
        </p:txBody>
      </p:sp>
      <p:pic>
        <p:nvPicPr>
          <p:cNvPr id="179" name="Google Shape;179;p8">
            <a:extLst>
              <a:ext uri="{FF2B5EF4-FFF2-40B4-BE49-F238E27FC236}">
                <a16:creationId xmlns:a16="http://schemas.microsoft.com/office/drawing/2014/main" id="{D7944F08-C46B-F27E-7158-6931FF14182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8">
            <a:extLst>
              <a:ext uri="{FF2B5EF4-FFF2-40B4-BE49-F238E27FC236}">
                <a16:creationId xmlns:a16="http://schemas.microsoft.com/office/drawing/2014/main" id="{81E51BF4-6992-3263-71CA-20887B074B01}"/>
              </a:ext>
            </a:extLst>
          </p:cNvPr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178;p8">
            <a:extLst>
              <a:ext uri="{FF2B5EF4-FFF2-40B4-BE49-F238E27FC236}">
                <a16:creationId xmlns:a16="http://schemas.microsoft.com/office/drawing/2014/main" id="{EF7C57B6-DF48-591E-513F-592521C1704F}"/>
              </a:ext>
            </a:extLst>
          </p:cNvPr>
          <p:cNvSpPr txBox="1">
            <a:spLocks/>
          </p:cNvSpPr>
          <p:nvPr/>
        </p:nvSpPr>
        <p:spPr>
          <a:xfrm>
            <a:off x="1192664" y="779179"/>
            <a:ext cx="5315100" cy="375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sz="1400" b="1" dirty="0">
                <a:solidFill>
                  <a:srgbClr val="0E3449"/>
                </a:solidFill>
                <a:latin typeface="Inter SemiBold"/>
                <a:ea typeface="Inter SemiBold"/>
              </a:rPr>
              <a:t>Prévision sur 3 jours</a:t>
            </a:r>
            <a:endParaRPr lang="fr-FR" sz="1400" b="1" dirty="0">
              <a:solidFill>
                <a:srgbClr val="0E3449"/>
              </a:solidFill>
              <a:latin typeface="Inter SemiBold"/>
              <a:ea typeface="Inter SemiBold"/>
              <a:sym typeface="Inter SemiBold"/>
            </a:endParaRPr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09C407C9-5F17-8D57-D377-23DFE0693D48}"/>
              </a:ext>
            </a:extLst>
          </p:cNvPr>
          <p:cNvSpPr/>
          <p:nvPr/>
        </p:nvSpPr>
        <p:spPr>
          <a:xfrm>
            <a:off x="7500992" y="765913"/>
            <a:ext cx="1098685" cy="33304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B90EF6EF-0FB3-7E2A-D542-2278633E1A3F}"/>
              </a:ext>
            </a:extLst>
          </p:cNvPr>
          <p:cNvSpPr txBox="1"/>
          <p:nvPr/>
        </p:nvSpPr>
        <p:spPr>
          <a:xfrm>
            <a:off x="7472169" y="809322"/>
            <a:ext cx="11563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00" dirty="0">
                <a:hlinkClick r:id="rId4"/>
              </a:rPr>
              <a:t>Lien Dashboard</a:t>
            </a:r>
            <a:endParaRPr lang="fr-FR" sz="800" dirty="0"/>
          </a:p>
        </p:txBody>
      </p: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8A52E4F2-1D7C-51B1-DE52-6FB8760CC349}"/>
              </a:ext>
            </a:extLst>
          </p:cNvPr>
          <p:cNvCxnSpPr>
            <a:cxnSpLocks/>
          </p:cNvCxnSpPr>
          <p:nvPr/>
        </p:nvCxnSpPr>
        <p:spPr>
          <a:xfrm>
            <a:off x="6902308" y="936409"/>
            <a:ext cx="569861" cy="0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age 3">
            <a:extLst>
              <a:ext uri="{FF2B5EF4-FFF2-40B4-BE49-F238E27FC236}">
                <a16:creationId xmlns:a16="http://schemas.microsoft.com/office/drawing/2014/main" id="{2BDCE2CF-B879-0D8F-F894-93FD712FBD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5501" y="1244626"/>
            <a:ext cx="8112998" cy="3488246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8" name="Espace réservé du numéro de diapositive 1">
            <a:extLst>
              <a:ext uri="{FF2B5EF4-FFF2-40B4-BE49-F238E27FC236}">
                <a16:creationId xmlns:a16="http://schemas.microsoft.com/office/drawing/2014/main" id="{BB3259DA-E71D-C554-E268-3961DF4FC896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72458" y="4939381"/>
            <a:ext cx="548700" cy="153888"/>
          </a:xfrm>
        </p:spPr>
        <p:txBody>
          <a:bodyPr lIns="0" tIns="0" rIns="0" bIns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11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444364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>
          <a:extLst>
            <a:ext uri="{FF2B5EF4-FFF2-40B4-BE49-F238E27FC236}">
              <a16:creationId xmlns:a16="http://schemas.microsoft.com/office/drawing/2014/main" id="{58A036A3-12A3-0876-F8C4-16DF8EB015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3">
            <a:extLst>
              <a:ext uri="{FF2B5EF4-FFF2-40B4-BE49-F238E27FC236}">
                <a16:creationId xmlns:a16="http://schemas.microsoft.com/office/drawing/2014/main" id="{C70766F9-707C-9B0E-5A17-F03AA1792E9A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1192664" y="403309"/>
            <a:ext cx="5315100" cy="5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fr-FR" sz="2500" i="0" u="none" strike="noStrike" cap="none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Valeur ajoutée et perspectives</a:t>
            </a:r>
            <a:endParaRPr sz="2500" i="0" u="none" strike="noStrike" cap="none" dirty="0">
              <a:solidFill>
                <a:srgbClr val="0E3449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71" name="Google Shape;71;p3">
            <a:extLst>
              <a:ext uri="{FF2B5EF4-FFF2-40B4-BE49-F238E27FC236}">
                <a16:creationId xmlns:a16="http://schemas.microsoft.com/office/drawing/2014/main" id="{0D254382-3C85-366A-BCB7-C959FDC33EDB}"/>
              </a:ext>
            </a:extLst>
          </p:cNvPr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2" name="Google Shape;72;p3">
            <a:extLst>
              <a:ext uri="{FF2B5EF4-FFF2-40B4-BE49-F238E27FC236}">
                <a16:creationId xmlns:a16="http://schemas.microsoft.com/office/drawing/2014/main" id="{AAA56D5A-3C19-B942-63B4-B096D620085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010F8FA-C28E-A43A-D055-D8E240B71778}"/>
              </a:ext>
            </a:extLst>
          </p:cNvPr>
          <p:cNvSpPr/>
          <p:nvPr/>
        </p:nvSpPr>
        <p:spPr>
          <a:xfrm>
            <a:off x="654529" y="1349809"/>
            <a:ext cx="3007784" cy="3218932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71450" indent="-171450">
              <a:spcBef>
                <a:spcPts val="300"/>
              </a:spcBef>
              <a:buClrTx/>
              <a:buFont typeface="Arial" panose="020B0604020202020204" pitchFamily="34" charset="0"/>
              <a:buChar char="•"/>
              <a:defRPr/>
            </a:pPr>
            <a:endParaRPr lang="fr-FR" sz="1200" kern="1200" dirty="0">
              <a:latin typeface="Calibri"/>
              <a:ea typeface="Calibri"/>
              <a:cs typeface="Calibri"/>
            </a:endParaRP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fr-FR" sz="1200" b="1" dirty="0"/>
              <a:t>Visibilité sur 3 jours : </a:t>
            </a:r>
            <a:r>
              <a:rPr lang="fr-FR" sz="1200" dirty="0"/>
              <a:t>Planification énergétique plus fiable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fr-FR" sz="1200" b="1" dirty="0"/>
              <a:t>Détection proactive des pics et creux</a:t>
            </a:r>
            <a:r>
              <a:rPr lang="fr-FR" sz="1200" dirty="0"/>
              <a:t> : Réseau plus stable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fr-FR" sz="1200" b="1" dirty="0"/>
              <a:t>Analyse régionale précise : </a:t>
            </a:r>
            <a:r>
              <a:rPr lang="fr-FR" sz="1200" dirty="0"/>
              <a:t>Priorisation des zones à fort potentiel solaire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fr-FR" sz="1200" b="1" dirty="0"/>
              <a:t>Outil d’aide à la décision</a:t>
            </a:r>
            <a:endParaRPr lang="fr-FR" sz="1200" dirty="0"/>
          </a:p>
          <a:p>
            <a:pPr marL="285750" indent="-285750">
              <a:spcBef>
                <a:spcPts val="300"/>
              </a:spcBef>
              <a:buClrTx/>
              <a:buFont typeface="Arial" panose="020B0604020202020204" pitchFamily="34" charset="0"/>
              <a:buChar char="•"/>
              <a:defRPr/>
            </a:pPr>
            <a:endParaRPr lang="fr-FR" sz="1200" kern="1200" dirty="0">
              <a:latin typeface="Calibri"/>
              <a:ea typeface="Calibri"/>
              <a:cs typeface="Calibri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E35907B-6989-788E-7DC3-A17A61D93F25}"/>
              </a:ext>
            </a:extLst>
          </p:cNvPr>
          <p:cNvSpPr/>
          <p:nvPr/>
        </p:nvSpPr>
        <p:spPr>
          <a:xfrm>
            <a:off x="4912911" y="1349809"/>
            <a:ext cx="3767714" cy="3218932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71450" indent="-171450">
              <a:spcBef>
                <a:spcPts val="300"/>
              </a:spcBef>
              <a:buClrTx/>
              <a:buFont typeface="Arial" panose="020B0604020202020204" pitchFamily="34" charset="0"/>
              <a:buChar char="•"/>
              <a:defRPr/>
            </a:pPr>
            <a:endParaRPr lang="fr-FR" sz="1200" kern="1200" dirty="0">
              <a:latin typeface="Calibri"/>
              <a:ea typeface="Calibri"/>
              <a:cs typeface="Calibri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fr-FR" sz="1200" b="1" dirty="0"/>
              <a:t>Passage en temps réel</a:t>
            </a:r>
            <a:r>
              <a:rPr lang="fr-FR" sz="1200" dirty="0"/>
              <a:t> des données et </a:t>
            </a:r>
            <a:r>
              <a:rPr lang="fr-FR" sz="1200" b="1" dirty="0"/>
              <a:t>ajout d’une prévision </a:t>
            </a:r>
            <a:r>
              <a:rPr lang="fr-FR" sz="1200" b="1" dirty="0" err="1"/>
              <a:t>intraday</a:t>
            </a:r>
            <a:r>
              <a:rPr lang="fr-FR" sz="1200" dirty="0"/>
              <a:t> : données RTE mises à jour toutes les 30 minutes (intérêt métier à vérifier)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fr-FR" sz="1200" b="1" dirty="0"/>
              <a:t>Lancement des prédictions </a:t>
            </a:r>
            <a:r>
              <a:rPr lang="fr-FR" sz="1200" dirty="0"/>
              <a:t>depuis le Dashboard (prédictions lancées en synchrone)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fr-FR" sz="1200" b="1" dirty="0"/>
              <a:t>Enrichissement par données satellitaires avancées</a:t>
            </a:r>
            <a:r>
              <a:rPr lang="fr-FR" sz="1200" dirty="0"/>
              <a:t> (nuages, couverture atmosphérique)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fr-FR" sz="1200" b="1" dirty="0"/>
              <a:t>Généralisation</a:t>
            </a:r>
            <a:r>
              <a:rPr lang="fr-FR" sz="1200" dirty="0"/>
              <a:t> à d’autres filières énergétiques (Eolien, hydro électrique, …)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endParaRPr lang="fr-FR" sz="1200" dirty="0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0363B15A-A0C9-C3C8-63BB-CDD69C135FDC}"/>
              </a:ext>
            </a:extLst>
          </p:cNvPr>
          <p:cNvSpPr/>
          <p:nvPr/>
        </p:nvSpPr>
        <p:spPr>
          <a:xfrm>
            <a:off x="463375" y="1061359"/>
            <a:ext cx="576900" cy="576900"/>
          </a:xfrm>
          <a:prstGeom prst="ellipse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D2D4CD58-268F-2BAD-F9AA-0A0C8A5BE5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560004" y="1144627"/>
            <a:ext cx="375496" cy="377786"/>
          </a:xfrm>
          <a:prstGeom prst="rect">
            <a:avLst/>
          </a:prstGeom>
        </p:spPr>
      </p:pic>
      <p:grpSp>
        <p:nvGrpSpPr>
          <p:cNvPr id="5" name="Groupe 4">
            <a:extLst>
              <a:ext uri="{FF2B5EF4-FFF2-40B4-BE49-F238E27FC236}">
                <a16:creationId xmlns:a16="http://schemas.microsoft.com/office/drawing/2014/main" id="{F4E17C80-100B-9769-D624-90E0C0132394}"/>
              </a:ext>
            </a:extLst>
          </p:cNvPr>
          <p:cNvGrpSpPr/>
          <p:nvPr/>
        </p:nvGrpSpPr>
        <p:grpSpPr>
          <a:xfrm>
            <a:off x="4647650" y="1061359"/>
            <a:ext cx="1522339" cy="576900"/>
            <a:chOff x="4647650" y="1061359"/>
            <a:chExt cx="1522339" cy="576900"/>
          </a:xfrm>
        </p:grpSpPr>
        <p:sp>
          <p:nvSpPr>
            <p:cNvPr id="16" name="Ellipse 15">
              <a:extLst>
                <a:ext uri="{FF2B5EF4-FFF2-40B4-BE49-F238E27FC236}">
                  <a16:creationId xmlns:a16="http://schemas.microsoft.com/office/drawing/2014/main" id="{5F896893-885B-D70B-25B5-CAABE54E0893}"/>
                </a:ext>
              </a:extLst>
            </p:cNvPr>
            <p:cNvSpPr/>
            <p:nvPr/>
          </p:nvSpPr>
          <p:spPr>
            <a:xfrm>
              <a:off x="4647650" y="1061359"/>
              <a:ext cx="576900" cy="5769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FF0000"/>
                </a:solidFill>
              </a:endParaRPr>
            </a:p>
          </p:txBody>
        </p:sp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B6EC7C46-975B-FBFB-4AEA-EBA9F7AF7291}"/>
                </a:ext>
              </a:extLst>
            </p:cNvPr>
            <p:cNvSpPr txBox="1"/>
            <p:nvPr/>
          </p:nvSpPr>
          <p:spPr>
            <a:xfrm>
              <a:off x="4647650" y="1134365"/>
              <a:ext cx="1522339" cy="43088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fr-FR" sz="1050" b="1" dirty="0" err="1">
                  <a:solidFill>
                    <a:srgbClr val="FF0000"/>
                  </a:solidFill>
                </a:rPr>
                <a:t>What’s</a:t>
              </a:r>
              <a:endParaRPr lang="fr-FR" sz="1050" b="1" dirty="0">
                <a:solidFill>
                  <a:srgbClr val="FF0000"/>
                </a:solidFill>
              </a:endParaRPr>
            </a:p>
            <a:p>
              <a:r>
                <a:rPr lang="fr-FR" sz="1050" b="1" dirty="0" err="1">
                  <a:solidFill>
                    <a:srgbClr val="FF0000"/>
                  </a:solidFill>
                </a:rPr>
                <a:t>next</a:t>
              </a:r>
              <a:r>
                <a:rPr lang="fr-FR" sz="1050" b="1" dirty="0">
                  <a:solidFill>
                    <a:srgbClr val="FF0000"/>
                  </a:solidFill>
                </a:rPr>
                <a:t> ?</a:t>
              </a:r>
            </a:p>
          </p:txBody>
        </p:sp>
      </p:grpSp>
      <p:sp>
        <p:nvSpPr>
          <p:cNvPr id="3" name="Flèche : droite 2">
            <a:extLst>
              <a:ext uri="{FF2B5EF4-FFF2-40B4-BE49-F238E27FC236}">
                <a16:creationId xmlns:a16="http://schemas.microsoft.com/office/drawing/2014/main" id="{8E129141-57FA-3782-2D29-46A01202FF38}"/>
              </a:ext>
            </a:extLst>
          </p:cNvPr>
          <p:cNvSpPr/>
          <p:nvPr/>
        </p:nvSpPr>
        <p:spPr>
          <a:xfrm>
            <a:off x="3756838" y="2568491"/>
            <a:ext cx="1120102" cy="59653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b="1" dirty="0"/>
              <a:t>Amélioration du modèle</a:t>
            </a:r>
          </a:p>
        </p:txBody>
      </p:sp>
      <p:sp>
        <p:nvSpPr>
          <p:cNvPr id="7" name="Espace réservé du numéro de diapositive 1">
            <a:extLst>
              <a:ext uri="{FF2B5EF4-FFF2-40B4-BE49-F238E27FC236}">
                <a16:creationId xmlns:a16="http://schemas.microsoft.com/office/drawing/2014/main" id="{C5FDE14A-5278-176F-3BEE-A7824F9022AE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72458" y="4939381"/>
            <a:ext cx="548700" cy="153888"/>
          </a:xfrm>
        </p:spPr>
        <p:txBody>
          <a:bodyPr lIns="0" tIns="0" rIns="0" bIns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12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15518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  <p:bldP spid="11" grpId="0" animBg="1"/>
      <p:bldP spid="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>
          <a:extLst>
            <a:ext uri="{FF2B5EF4-FFF2-40B4-BE49-F238E27FC236}">
              <a16:creationId xmlns:a16="http://schemas.microsoft.com/office/drawing/2014/main" id="{FE12E16B-A392-6E24-A2D3-8948C24A75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 descr="Une image contenant texte, capture d’écran, ligne, Tracé&#10;&#10;Le contenu généré par l’IA peut être incorrect.">
            <a:extLst>
              <a:ext uri="{FF2B5EF4-FFF2-40B4-BE49-F238E27FC236}">
                <a16:creationId xmlns:a16="http://schemas.microsoft.com/office/drawing/2014/main" id="{36374721-DBF6-6DC3-7F02-E2A019B585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62" y="1058637"/>
            <a:ext cx="5976983" cy="2111572"/>
          </a:xfrm>
          <a:prstGeom prst="rect">
            <a:avLst/>
          </a:prstGeom>
        </p:spPr>
      </p:pic>
      <p:sp>
        <p:nvSpPr>
          <p:cNvPr id="70" name="Google Shape;70;p3">
            <a:extLst>
              <a:ext uri="{FF2B5EF4-FFF2-40B4-BE49-F238E27FC236}">
                <a16:creationId xmlns:a16="http://schemas.microsoft.com/office/drawing/2014/main" id="{9F6F2A3B-E718-0677-1AF3-47945BA37F79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1192664" y="403309"/>
            <a:ext cx="5315100" cy="5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fr-FR" sz="2500" i="0" u="none" strike="noStrike" cap="none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Valeur ajoutée et perspectives</a:t>
            </a:r>
            <a:endParaRPr sz="2500" i="0" u="none" strike="noStrike" cap="none" dirty="0">
              <a:solidFill>
                <a:srgbClr val="0E3449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71" name="Google Shape;71;p3">
            <a:extLst>
              <a:ext uri="{FF2B5EF4-FFF2-40B4-BE49-F238E27FC236}">
                <a16:creationId xmlns:a16="http://schemas.microsoft.com/office/drawing/2014/main" id="{B282795F-CC32-9B21-2C73-46BD6A694971}"/>
              </a:ext>
            </a:extLst>
          </p:cNvPr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2" name="Google Shape;72;p3">
            <a:extLst>
              <a:ext uri="{FF2B5EF4-FFF2-40B4-BE49-F238E27FC236}">
                <a16:creationId xmlns:a16="http://schemas.microsoft.com/office/drawing/2014/main" id="{D133BC4D-117A-A7BD-E1C1-78AEAF7CE4AC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178;p8">
            <a:extLst>
              <a:ext uri="{FF2B5EF4-FFF2-40B4-BE49-F238E27FC236}">
                <a16:creationId xmlns:a16="http://schemas.microsoft.com/office/drawing/2014/main" id="{B4652961-82E1-E9F1-B367-5278489897BB}"/>
              </a:ext>
            </a:extLst>
          </p:cNvPr>
          <p:cNvSpPr txBox="1">
            <a:spLocks/>
          </p:cNvSpPr>
          <p:nvPr/>
        </p:nvSpPr>
        <p:spPr>
          <a:xfrm>
            <a:off x="1192664" y="779179"/>
            <a:ext cx="5315100" cy="375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sz="1400" b="1" dirty="0">
                <a:solidFill>
                  <a:srgbClr val="0E3449"/>
                </a:solidFill>
                <a:latin typeface="Inter SemiBold"/>
                <a:ea typeface="Inter SemiBold"/>
                <a:sym typeface="Inter SemiBold"/>
              </a:rPr>
              <a:t>En cours : Amélioration du modèle</a:t>
            </a:r>
          </a:p>
        </p:txBody>
      </p:sp>
      <p:pic>
        <p:nvPicPr>
          <p:cNvPr id="12" name="Image 11" descr="Une image contenant texte, capture d’écran, ligne, Tracé">
            <a:extLst>
              <a:ext uri="{FF2B5EF4-FFF2-40B4-BE49-F238E27FC236}">
                <a16:creationId xmlns:a16="http://schemas.microsoft.com/office/drawing/2014/main" id="{D61A617B-D6B7-1A94-495F-DC4E854385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1357" y="2917309"/>
            <a:ext cx="5561813" cy="1974716"/>
          </a:xfrm>
          <a:prstGeom prst="rect">
            <a:avLst/>
          </a:prstGeom>
        </p:spPr>
      </p:pic>
      <p:sp>
        <p:nvSpPr>
          <p:cNvPr id="13" name="Flèche : droite 12">
            <a:extLst>
              <a:ext uri="{FF2B5EF4-FFF2-40B4-BE49-F238E27FC236}">
                <a16:creationId xmlns:a16="http://schemas.microsoft.com/office/drawing/2014/main" id="{A0C660C5-C6B4-4D60-632C-38AA341D4E42}"/>
              </a:ext>
            </a:extLst>
          </p:cNvPr>
          <p:cNvSpPr/>
          <p:nvPr/>
        </p:nvSpPr>
        <p:spPr>
          <a:xfrm flipH="1">
            <a:off x="5962454" y="1835009"/>
            <a:ext cx="1202174" cy="59653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b="1" dirty="0"/>
              <a:t>Amélioration du modèle</a:t>
            </a:r>
          </a:p>
        </p:txBody>
      </p:sp>
      <p:sp>
        <p:nvSpPr>
          <p:cNvPr id="15" name="Flèche : droite 14">
            <a:extLst>
              <a:ext uri="{FF2B5EF4-FFF2-40B4-BE49-F238E27FC236}">
                <a16:creationId xmlns:a16="http://schemas.microsoft.com/office/drawing/2014/main" id="{7B02442F-1F39-3A7F-A132-603CFB285A80}"/>
              </a:ext>
            </a:extLst>
          </p:cNvPr>
          <p:cNvSpPr/>
          <p:nvPr/>
        </p:nvSpPr>
        <p:spPr>
          <a:xfrm>
            <a:off x="1956062" y="3539452"/>
            <a:ext cx="1314240" cy="59653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b="1" dirty="0"/>
              <a:t>Généralisation</a:t>
            </a:r>
          </a:p>
        </p:txBody>
      </p:sp>
      <p:sp>
        <p:nvSpPr>
          <p:cNvPr id="3" name="Espace réservé du numéro de diapositive 1">
            <a:extLst>
              <a:ext uri="{FF2B5EF4-FFF2-40B4-BE49-F238E27FC236}">
                <a16:creationId xmlns:a16="http://schemas.microsoft.com/office/drawing/2014/main" id="{91F9B4F3-127C-6DE0-EA41-3F43817E45C8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72458" y="4939381"/>
            <a:ext cx="548700" cy="153888"/>
          </a:xfrm>
        </p:spPr>
        <p:txBody>
          <a:bodyPr lIns="0" tIns="0" rIns="0" bIns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13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28976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DBD0"/>
        </a:solidFill>
        <a:effectLst/>
      </p:bgPr>
    </p:bg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9"/>
          <p:cNvSpPr txBox="1">
            <a:spLocks noGrp="1"/>
          </p:cNvSpPr>
          <p:nvPr>
            <p:ph type="ctrTitle" idx="4294967295"/>
          </p:nvPr>
        </p:nvSpPr>
        <p:spPr>
          <a:xfrm>
            <a:off x="1089725" y="1970775"/>
            <a:ext cx="6269100" cy="6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fr" sz="520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Des</a:t>
            </a:r>
            <a:r>
              <a:rPr lang="fr" sz="5200" b="0" i="0" u="none" strike="noStrike" cap="none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 questions ?</a:t>
            </a:r>
            <a:endParaRPr sz="5200" b="0" i="0" u="none" strike="noStrike" cap="none">
              <a:solidFill>
                <a:srgbClr val="0E3449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pic>
        <p:nvPicPr>
          <p:cNvPr id="188" name="Google Shape;188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18625" y="3006625"/>
            <a:ext cx="4599299" cy="2136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32375" y="915775"/>
            <a:ext cx="797425" cy="8398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85EE54CA-1CA7-BBB2-C3CA-7AD11745D0CB}"/>
              </a:ext>
            </a:extLst>
          </p:cNvPr>
          <p:cNvSpPr/>
          <p:nvPr/>
        </p:nvSpPr>
        <p:spPr>
          <a:xfrm>
            <a:off x="1799442" y="3228155"/>
            <a:ext cx="1485799" cy="54522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3A33F078-F242-EE97-2251-526C53A316B8}"/>
              </a:ext>
            </a:extLst>
          </p:cNvPr>
          <p:cNvSpPr txBox="1"/>
          <p:nvPr/>
        </p:nvSpPr>
        <p:spPr>
          <a:xfrm>
            <a:off x="1799442" y="3300713"/>
            <a:ext cx="1485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00" dirty="0">
                <a:hlinkClick r:id="rId5" action="ppaction://hlinksldjump"/>
              </a:rPr>
              <a:t>Ressources projet en annexes</a:t>
            </a:r>
            <a:endParaRPr lang="fr-FR" sz="800" dirty="0"/>
          </a:p>
        </p:txBody>
      </p:sp>
      <p:cxnSp>
        <p:nvCxnSpPr>
          <p:cNvPr id="4" name="Connecteur droit avec flèche 3">
            <a:extLst>
              <a:ext uri="{FF2B5EF4-FFF2-40B4-BE49-F238E27FC236}">
                <a16:creationId xmlns:a16="http://schemas.microsoft.com/office/drawing/2014/main" id="{E56D7E92-4368-94BE-9AB2-02EC3C191FD2}"/>
              </a:ext>
            </a:extLst>
          </p:cNvPr>
          <p:cNvCxnSpPr>
            <a:cxnSpLocks/>
          </p:cNvCxnSpPr>
          <p:nvPr/>
        </p:nvCxnSpPr>
        <p:spPr>
          <a:xfrm>
            <a:off x="1200757" y="3500768"/>
            <a:ext cx="569861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>
          <a:extLst>
            <a:ext uri="{FF2B5EF4-FFF2-40B4-BE49-F238E27FC236}">
              <a16:creationId xmlns:a16="http://schemas.microsoft.com/office/drawing/2014/main" id="{3BCB29B3-B3D2-DE90-1424-FBF05B3033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>
            <a:extLst>
              <a:ext uri="{FF2B5EF4-FFF2-40B4-BE49-F238E27FC236}">
                <a16:creationId xmlns:a16="http://schemas.microsoft.com/office/drawing/2014/main" id="{1465D56F-7913-AD4E-8248-AEC9AC3FBC16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1040272" y="1702750"/>
            <a:ext cx="5315100" cy="13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4500" b="1" dirty="0">
                <a:solidFill>
                  <a:srgbClr val="0E3449"/>
                </a:solidFill>
                <a:latin typeface="Inter"/>
                <a:ea typeface="Inter"/>
                <a:cs typeface="Inter"/>
                <a:sym typeface="Inter"/>
              </a:rPr>
              <a:t>Annexes</a:t>
            </a:r>
            <a:endParaRPr sz="4500" b="1" dirty="0">
              <a:solidFill>
                <a:srgbClr val="0E344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63" name="Google Shape;63;p14">
            <a:extLst>
              <a:ext uri="{FF2B5EF4-FFF2-40B4-BE49-F238E27FC236}">
                <a16:creationId xmlns:a16="http://schemas.microsoft.com/office/drawing/2014/main" id="{0E69C9FD-1E2B-ED3F-EE4F-0F766FA3F0C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00472DB0-5F0C-B2B8-8670-90A191D2D0D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586466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>
          <a:extLst>
            <a:ext uri="{FF2B5EF4-FFF2-40B4-BE49-F238E27FC236}">
              <a16:creationId xmlns:a16="http://schemas.microsoft.com/office/drawing/2014/main" id="{149C7C7C-BAA8-5CBB-3ADE-1F9924D088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5">
            <a:extLst>
              <a:ext uri="{FF2B5EF4-FFF2-40B4-BE49-F238E27FC236}">
                <a16:creationId xmlns:a16="http://schemas.microsoft.com/office/drawing/2014/main" id="{3BC85E95-4F59-55B9-B380-6FD61AF2CA9D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1192663" y="403309"/>
            <a:ext cx="7315027" cy="5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it-IT" sz="2500" i="0" u="none" strike="noStrike" cap="none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Méthodologie projet </a:t>
            </a:r>
            <a:r>
              <a:rPr lang="it-IT" sz="1400" i="0" u="none" strike="noStrike" cap="none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(tâches et cadencement)</a:t>
            </a:r>
            <a:endParaRPr lang="it-IT" sz="2500" i="0" u="none" strike="noStrike" cap="none" dirty="0">
              <a:solidFill>
                <a:srgbClr val="0E3449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pic>
        <p:nvPicPr>
          <p:cNvPr id="97" name="Google Shape;97;p5">
            <a:extLst>
              <a:ext uri="{FF2B5EF4-FFF2-40B4-BE49-F238E27FC236}">
                <a16:creationId xmlns:a16="http://schemas.microsoft.com/office/drawing/2014/main" id="{AE804739-9F31-8454-FC28-DA6E66AC7E2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5">
            <a:extLst>
              <a:ext uri="{FF2B5EF4-FFF2-40B4-BE49-F238E27FC236}">
                <a16:creationId xmlns:a16="http://schemas.microsoft.com/office/drawing/2014/main" id="{C587BB39-15DC-9EC4-AE06-F77DE2D85966}"/>
              </a:ext>
            </a:extLst>
          </p:cNvPr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6B59FC8E-B1AF-6E01-CC30-CE12D63DD2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368976"/>
              </p:ext>
            </p:extLst>
          </p:nvPr>
        </p:nvGraphicFramePr>
        <p:xfrm>
          <a:off x="274320" y="1149350"/>
          <a:ext cx="8660130" cy="33466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56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901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442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7972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2607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8842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485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70646">
                <a:tc>
                  <a:txBody>
                    <a:bodyPr/>
                    <a:lstStyle/>
                    <a:p>
                      <a:r>
                        <a:rPr sz="900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900"/>
                        <a:t>Sujet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90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900" dirty="0"/>
                        <a:t>Date Début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900" dirty="0" err="1"/>
                        <a:t>Statut</a:t>
                      </a:r>
                      <a:endParaRPr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900"/>
                        <a:t>Avancement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900" dirty="0"/>
                        <a:t>Date </a:t>
                      </a:r>
                      <a:r>
                        <a:rPr lang="fr-FR" sz="900" dirty="0"/>
                        <a:t>fin</a:t>
                      </a:r>
                      <a:endParaRPr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3605">
                <a:tc>
                  <a:txBody>
                    <a:bodyPr/>
                    <a:lstStyle/>
                    <a:p>
                      <a:r>
                        <a:rPr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900"/>
                        <a:t>Kick-off projet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900" dirty="0" err="1"/>
                        <a:t>Cadrage</a:t>
                      </a:r>
                      <a:r>
                        <a:rPr sz="900" dirty="0"/>
                        <a:t> </a:t>
                      </a:r>
                      <a:r>
                        <a:rPr sz="900" dirty="0" err="1"/>
                        <a:t>besoin</a:t>
                      </a:r>
                      <a:r>
                        <a:rPr sz="900" dirty="0"/>
                        <a:t> + </a:t>
                      </a:r>
                      <a:r>
                        <a:rPr sz="900" dirty="0" err="1"/>
                        <a:t>périmètre</a:t>
                      </a:r>
                      <a:endParaRPr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900"/>
                        <a:t>07/11/2025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900" dirty="0"/>
                        <a:t>Finalisée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900" dirty="0">
                          <a:solidFill>
                            <a:schemeClr val="bg1"/>
                          </a:solidFill>
                        </a:rPr>
                        <a:t>100%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900"/>
                        <a:t>11/11/2025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3605">
                <a:tc>
                  <a:txBody>
                    <a:bodyPr/>
                    <a:lstStyle/>
                    <a:p>
                      <a:r>
                        <a:rPr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900"/>
                        <a:t>Collecte météo - historique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900"/>
                        <a:t>Appel API OpenWeather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900"/>
                        <a:t>12/11/2025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900" dirty="0"/>
                        <a:t>Finalisée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900" dirty="0">
                          <a:solidFill>
                            <a:schemeClr val="bg1"/>
                          </a:solidFill>
                        </a:rPr>
                        <a:t>100%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900"/>
                        <a:t>17/11/2025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3605">
                <a:tc>
                  <a:txBody>
                    <a:bodyPr/>
                    <a:lstStyle/>
                    <a:p>
                      <a:r>
                        <a:rPr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900"/>
                        <a:t>Collecte météo - prédictions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900"/>
                        <a:t>Appel API OpenWeather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900" dirty="0"/>
                        <a:t>19/11/2025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900" dirty="0"/>
                        <a:t>Finalisée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900" dirty="0">
                          <a:solidFill>
                            <a:schemeClr val="bg1"/>
                          </a:solidFill>
                        </a:rPr>
                        <a:t>100</a:t>
                      </a:r>
                      <a:r>
                        <a:rPr sz="900" dirty="0">
                          <a:solidFill>
                            <a:schemeClr val="bg1"/>
                          </a:solidFill>
                        </a:rPr>
                        <a:t>%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fr-FR" sz="900" dirty="0"/>
                        <a:t>20/11/2025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0646">
                <a:tc>
                  <a:txBody>
                    <a:bodyPr/>
                    <a:lstStyle/>
                    <a:p>
                      <a:r>
                        <a:rPr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900"/>
                        <a:t>Données solaires hist.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900"/>
                        <a:t>NOAA / SWPC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900"/>
                        <a:t>12/11/2025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900" dirty="0"/>
                        <a:t>Finalisée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900" dirty="0">
                          <a:solidFill>
                            <a:schemeClr val="bg1"/>
                          </a:solidFill>
                        </a:rPr>
                        <a:t>100%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900"/>
                        <a:t>17/11/2025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0646">
                <a:tc>
                  <a:txBody>
                    <a:bodyPr/>
                    <a:lstStyle/>
                    <a:p>
                      <a:r>
                        <a:rPr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900"/>
                        <a:t>Données solaires préd.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900"/>
                        <a:t>NOAA / SWPC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900"/>
                        <a:t>19/11/2025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900" dirty="0"/>
                        <a:t>Finalisée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900" dirty="0">
                          <a:solidFill>
                            <a:schemeClr val="bg1"/>
                          </a:solidFill>
                        </a:rPr>
                        <a:t>100%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900"/>
                        <a:t>21/11/2025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0646">
                <a:tc>
                  <a:txBody>
                    <a:bodyPr/>
                    <a:lstStyle/>
                    <a:p>
                      <a:r>
                        <a:rPr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900"/>
                        <a:t>Données production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900"/>
                        <a:t>ODRE + 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900"/>
                        <a:t>12/11/2025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900" dirty="0"/>
                        <a:t>Finalisée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900" dirty="0">
                          <a:solidFill>
                            <a:schemeClr val="bg1"/>
                          </a:solidFill>
                        </a:rPr>
                        <a:t>100%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900"/>
                        <a:t>17/11/2025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0646">
                <a:tc>
                  <a:txBody>
                    <a:bodyPr/>
                    <a:lstStyle/>
                    <a:p>
                      <a:r>
                        <a:rPr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900"/>
                        <a:t>Auto. prod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900"/>
                        <a:t>Script + S3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900"/>
                        <a:t>19/11/2025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900" dirty="0"/>
                        <a:t>Finalisée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900" dirty="0">
                          <a:solidFill>
                            <a:schemeClr val="bg1"/>
                          </a:solidFill>
                        </a:rPr>
                        <a:t>100%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900"/>
                        <a:t>19/11/2025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0646">
                <a:tc>
                  <a:txBody>
                    <a:bodyPr/>
                    <a:lstStyle/>
                    <a:p>
                      <a:r>
                        <a:rPr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900" dirty="0" err="1"/>
                        <a:t>Imagerie</a:t>
                      </a:r>
                      <a:r>
                        <a:rPr sz="900" dirty="0"/>
                        <a:t> satellite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900"/>
                        <a:t>Landsat + rasterio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900"/>
                        <a:t>12/11/2025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900" dirty="0"/>
                        <a:t>En attente</a:t>
                      </a:r>
                      <a:endParaRPr sz="900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900" dirty="0"/>
                        <a:t>50%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70646">
                <a:tc>
                  <a:txBody>
                    <a:bodyPr/>
                    <a:lstStyle/>
                    <a:p>
                      <a:r>
                        <a:rPr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900" dirty="0" err="1"/>
                        <a:t>Nettoyage</a:t>
                      </a:r>
                      <a:r>
                        <a:rPr sz="900" dirty="0"/>
                        <a:t> données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900"/>
                        <a:t>Harmonisation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900" dirty="0"/>
                        <a:t>12/11/2025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900" dirty="0"/>
                        <a:t>Finalisée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900" dirty="0"/>
                        <a:t>100%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900"/>
                        <a:t>17/11/2025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70646">
                <a:tc>
                  <a:txBody>
                    <a:bodyPr/>
                    <a:lstStyle/>
                    <a:p>
                      <a:r>
                        <a:rPr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900" dirty="0" err="1"/>
                        <a:t>Schéma</a:t>
                      </a:r>
                      <a:r>
                        <a:rPr sz="900" dirty="0"/>
                        <a:t> </a:t>
                      </a:r>
                      <a:r>
                        <a:rPr sz="900" dirty="0" err="1"/>
                        <a:t>cible</a:t>
                      </a:r>
                      <a:endParaRPr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900"/>
                        <a:t>Tables + jointures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900"/>
                        <a:t>12/11/2025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900" dirty="0"/>
                        <a:t>Finalisée</a:t>
                      </a:r>
                      <a:endParaRPr sz="9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900" dirty="0"/>
                        <a:t>100</a:t>
                      </a:r>
                      <a:r>
                        <a:rPr sz="900" dirty="0"/>
                        <a:t>%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900" dirty="0"/>
                        <a:t>17/11/2025</a:t>
                      </a:r>
                      <a:endParaRPr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70646">
                <a:tc>
                  <a:txBody>
                    <a:bodyPr/>
                    <a:lstStyle/>
                    <a:p>
                      <a:r>
                        <a:rPr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900" dirty="0" err="1"/>
                        <a:t>Analyse</a:t>
                      </a:r>
                      <a:r>
                        <a:rPr sz="900" dirty="0"/>
                        <a:t> </a:t>
                      </a:r>
                      <a:r>
                        <a:rPr sz="900" dirty="0" err="1"/>
                        <a:t>explor</a:t>
                      </a:r>
                      <a:r>
                        <a:rPr lang="fr-FR" sz="900" dirty="0" err="1"/>
                        <a:t>atoire</a:t>
                      </a:r>
                      <a:endParaRPr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900"/>
                        <a:t>Viz météo + prod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900"/>
                        <a:t>12/11/2025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900" dirty="0"/>
                        <a:t>Finalisée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900" dirty="0"/>
                        <a:t>100%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900" dirty="0"/>
                        <a:t>12/11/2025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4" name="Espace réservé du numéro de diapositive 1">
            <a:extLst>
              <a:ext uri="{FF2B5EF4-FFF2-40B4-BE49-F238E27FC236}">
                <a16:creationId xmlns:a16="http://schemas.microsoft.com/office/drawing/2014/main" id="{9DACFB30-8AE6-F743-FD32-C9E8E21BE829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72458" y="4939381"/>
            <a:ext cx="548700" cy="153888"/>
          </a:xfrm>
        </p:spPr>
        <p:txBody>
          <a:bodyPr lIns="0" tIns="0" rIns="0" bIns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16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172826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>
          <a:extLst>
            <a:ext uri="{FF2B5EF4-FFF2-40B4-BE49-F238E27FC236}">
              <a16:creationId xmlns:a16="http://schemas.microsoft.com/office/drawing/2014/main" id="{662A3CAC-EC1B-AA45-9E20-E12144E1F3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5">
            <a:extLst>
              <a:ext uri="{FF2B5EF4-FFF2-40B4-BE49-F238E27FC236}">
                <a16:creationId xmlns:a16="http://schemas.microsoft.com/office/drawing/2014/main" id="{CBB00398-E180-1580-BB88-2943694B8528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1192663" y="403309"/>
            <a:ext cx="7315027" cy="5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it-IT" sz="2500" i="0" u="none" strike="noStrike" cap="none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Méthodologie projet </a:t>
            </a:r>
            <a:r>
              <a:rPr lang="it-IT" sz="1400" i="0" u="none" strike="noStrike" cap="none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(tâches et cadencement)</a:t>
            </a:r>
            <a:endParaRPr lang="it-IT" sz="2500" i="0" u="none" strike="noStrike" cap="none" dirty="0">
              <a:solidFill>
                <a:srgbClr val="0E3449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pic>
        <p:nvPicPr>
          <p:cNvPr id="97" name="Google Shape;97;p5">
            <a:extLst>
              <a:ext uri="{FF2B5EF4-FFF2-40B4-BE49-F238E27FC236}">
                <a16:creationId xmlns:a16="http://schemas.microsoft.com/office/drawing/2014/main" id="{9ABA4C2F-249B-BC63-451A-EE400E7D872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5">
            <a:extLst>
              <a:ext uri="{FF2B5EF4-FFF2-40B4-BE49-F238E27FC236}">
                <a16:creationId xmlns:a16="http://schemas.microsoft.com/office/drawing/2014/main" id="{CD20B7B3-1FD3-F449-A24A-304C0F5D8EB3}"/>
              </a:ext>
            </a:extLst>
          </p:cNvPr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946331AE-73F0-28FF-B3AA-2EEF9B3307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8695454"/>
              </p:ext>
            </p:extLst>
          </p:nvPr>
        </p:nvGraphicFramePr>
        <p:xfrm>
          <a:off x="274320" y="1149350"/>
          <a:ext cx="8660130" cy="25781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56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901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442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7972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2607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8842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485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86456">
                <a:tc>
                  <a:txBody>
                    <a:bodyPr/>
                    <a:lstStyle/>
                    <a:p>
                      <a:r>
                        <a:rPr sz="900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900"/>
                        <a:t>Sujet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90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900" dirty="0"/>
                        <a:t>Date Début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900" dirty="0" err="1"/>
                        <a:t>Statut</a:t>
                      </a:r>
                      <a:endParaRPr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900"/>
                        <a:t>Avancement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900" dirty="0"/>
                        <a:t>Date </a:t>
                      </a:r>
                      <a:r>
                        <a:rPr lang="fr-FR" sz="900" dirty="0"/>
                        <a:t>fin</a:t>
                      </a:r>
                      <a:endParaRPr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6456">
                <a:tc>
                  <a:txBody>
                    <a:bodyPr/>
                    <a:lstStyle/>
                    <a:p>
                      <a:r>
                        <a:rPr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900" dirty="0"/>
                        <a:t>Feature </a:t>
                      </a:r>
                      <a:r>
                        <a:rPr lang="fr-FR" sz="900" dirty="0"/>
                        <a:t>engineering</a:t>
                      </a:r>
                      <a:endParaRPr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900"/>
                        <a:t>Variables temp/spat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900"/>
                        <a:t>13/11/2025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900" dirty="0"/>
                        <a:t>Finalisée</a:t>
                      </a:r>
                      <a:endParaRPr sz="9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900" dirty="0"/>
                        <a:t>100</a:t>
                      </a:r>
                      <a:r>
                        <a:rPr sz="900" dirty="0"/>
                        <a:t>%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900" dirty="0"/>
                        <a:t>21/11/2025</a:t>
                      </a:r>
                      <a:endParaRPr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86456">
                <a:tc>
                  <a:txBody>
                    <a:bodyPr/>
                    <a:lstStyle/>
                    <a:p>
                      <a:r>
                        <a:rPr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900" dirty="0" err="1"/>
                        <a:t>Modélisation</a:t>
                      </a:r>
                      <a:endParaRPr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900"/>
                        <a:t>MLflow + XGBoost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900"/>
                        <a:t>13/11/2025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900" dirty="0"/>
                        <a:t>Finalisée</a:t>
                      </a:r>
                      <a:endParaRPr sz="9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900" dirty="0"/>
                        <a:t>100</a:t>
                      </a:r>
                      <a:r>
                        <a:rPr sz="900" dirty="0"/>
                        <a:t>%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fr-FR" sz="900" dirty="0"/>
                        <a:t>21/11/2025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86456">
                <a:tc>
                  <a:txBody>
                    <a:bodyPr/>
                    <a:lstStyle/>
                    <a:p>
                      <a:r>
                        <a:rPr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900"/>
                        <a:t>Évaluation modèle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900" dirty="0" err="1"/>
                        <a:t>Métriques</a:t>
                      </a:r>
                      <a:endParaRPr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900" dirty="0"/>
                        <a:t>17/11/2025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900" dirty="0"/>
                        <a:t>Finalisée</a:t>
                      </a:r>
                      <a:endParaRPr sz="9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900" dirty="0"/>
                        <a:t>100</a:t>
                      </a:r>
                      <a:r>
                        <a:rPr sz="900" dirty="0"/>
                        <a:t>%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900" dirty="0"/>
                        <a:t>24/11/2025</a:t>
                      </a:r>
                      <a:endParaRPr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86456">
                <a:tc>
                  <a:txBody>
                    <a:bodyPr/>
                    <a:lstStyle/>
                    <a:p>
                      <a:r>
                        <a:rPr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900" dirty="0"/>
                        <a:t>API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900"/>
                        <a:t>FastAPI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900" dirty="0"/>
                        <a:t>17/11/2025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900" dirty="0"/>
                        <a:t>Finalisée</a:t>
                      </a:r>
                      <a:endParaRPr sz="9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900" dirty="0"/>
                        <a:t>100</a:t>
                      </a:r>
                      <a:r>
                        <a:rPr sz="900" dirty="0"/>
                        <a:t>%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fr-FR" sz="900" dirty="0"/>
                        <a:t>21/11/2025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86456">
                <a:tc>
                  <a:txBody>
                    <a:bodyPr/>
                    <a:lstStyle/>
                    <a:p>
                      <a:r>
                        <a:rPr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900" dirty="0"/>
                        <a:t>Dashboard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900"/>
                        <a:t>Streamlit / Plotly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900" dirty="0"/>
                        <a:t>13/11/2025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900" dirty="0"/>
                        <a:t>Finalisée</a:t>
                      </a:r>
                      <a:endParaRPr sz="9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900" dirty="0"/>
                        <a:t>100</a:t>
                      </a:r>
                      <a:r>
                        <a:rPr sz="900" dirty="0"/>
                        <a:t>%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fr-FR" sz="900" dirty="0"/>
                        <a:t>19/11/2025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86456">
                <a:tc>
                  <a:txBody>
                    <a:bodyPr/>
                    <a:lstStyle/>
                    <a:p>
                      <a:r>
                        <a:rPr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900" dirty="0"/>
                        <a:t>Validation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900"/>
                        <a:t>Tests finaux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900"/>
                        <a:t>19/11/2025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900" dirty="0"/>
                        <a:t>Finalisée</a:t>
                      </a:r>
                      <a:endParaRPr sz="9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900" dirty="0"/>
                        <a:t>100</a:t>
                      </a:r>
                      <a:r>
                        <a:rPr sz="900" dirty="0"/>
                        <a:t>%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900" dirty="0"/>
                        <a:t>24/11/2025</a:t>
                      </a:r>
                      <a:endParaRPr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86456">
                <a:tc>
                  <a:txBody>
                    <a:bodyPr/>
                    <a:lstStyle/>
                    <a:p>
                      <a:r>
                        <a:rPr sz="900"/>
                        <a:t>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900"/>
                        <a:t>Slides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900"/>
                        <a:t>Structure soutenance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900" dirty="0"/>
                        <a:t>18/11/2025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900" dirty="0"/>
                        <a:t>Finalisée</a:t>
                      </a:r>
                      <a:endParaRPr sz="9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900" dirty="0"/>
                        <a:t>100</a:t>
                      </a:r>
                      <a:r>
                        <a:rPr sz="900" dirty="0"/>
                        <a:t>%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fr-FR" sz="900" dirty="0"/>
                        <a:t>24/11/2025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86456">
                <a:tc>
                  <a:txBody>
                    <a:bodyPr/>
                    <a:lstStyle/>
                    <a:p>
                      <a:r>
                        <a:rPr sz="900"/>
                        <a:t>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900"/>
                        <a:t>Soutenance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900"/>
                        <a:t>Présentation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900" dirty="0"/>
                        <a:t>25/11/2025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900" dirty="0"/>
                        <a:t>Finalisée</a:t>
                      </a:r>
                      <a:endParaRPr sz="9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900" dirty="0"/>
                        <a:t>100%</a:t>
                      </a:r>
                      <a:endParaRPr sz="9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fr-FR" sz="900" dirty="0"/>
                        <a:t>25/11/2025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</a:tbl>
          </a:graphicData>
        </a:graphic>
      </p:graphicFrame>
      <p:sp>
        <p:nvSpPr>
          <p:cNvPr id="4" name="Espace réservé du numéro de diapositive 1">
            <a:extLst>
              <a:ext uri="{FF2B5EF4-FFF2-40B4-BE49-F238E27FC236}">
                <a16:creationId xmlns:a16="http://schemas.microsoft.com/office/drawing/2014/main" id="{513CD336-5D30-6FE9-D58B-09EBDBD86D2E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72458" y="4939381"/>
            <a:ext cx="548700" cy="153888"/>
          </a:xfrm>
        </p:spPr>
        <p:txBody>
          <a:bodyPr lIns="0" tIns="0" rIns="0" bIns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17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524028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>
          <a:extLst>
            <a:ext uri="{FF2B5EF4-FFF2-40B4-BE49-F238E27FC236}">
              <a16:creationId xmlns:a16="http://schemas.microsoft.com/office/drawing/2014/main" id="{06EDD131-5809-747C-6E95-185A073DB0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5">
            <a:extLst>
              <a:ext uri="{FF2B5EF4-FFF2-40B4-BE49-F238E27FC236}">
                <a16:creationId xmlns:a16="http://schemas.microsoft.com/office/drawing/2014/main" id="{CFE260F2-EC75-DDF8-CE55-329FB5D8E4C4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1192664" y="403309"/>
            <a:ext cx="5315100" cy="5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it-IT" sz="2500" i="0" u="none" strike="noStrike" cap="none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Ressourses projet</a:t>
            </a:r>
          </a:p>
        </p:txBody>
      </p:sp>
      <p:pic>
        <p:nvPicPr>
          <p:cNvPr id="97" name="Google Shape;97;p5">
            <a:extLst>
              <a:ext uri="{FF2B5EF4-FFF2-40B4-BE49-F238E27FC236}">
                <a16:creationId xmlns:a16="http://schemas.microsoft.com/office/drawing/2014/main" id="{66739ED7-F6B1-16FF-21A5-52FBD2C06D5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5">
            <a:extLst>
              <a:ext uri="{FF2B5EF4-FFF2-40B4-BE49-F238E27FC236}">
                <a16:creationId xmlns:a16="http://schemas.microsoft.com/office/drawing/2014/main" id="{CF1380DA-0568-3714-99DF-1C8C31BCE89D}"/>
              </a:ext>
            </a:extLst>
          </p:cNvPr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181;p8">
            <a:extLst>
              <a:ext uri="{FF2B5EF4-FFF2-40B4-BE49-F238E27FC236}">
                <a16:creationId xmlns:a16="http://schemas.microsoft.com/office/drawing/2014/main" id="{9EF8D937-D220-A74B-8191-12E681FE1A0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155049"/>
            <a:ext cx="8520600" cy="3585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 indent="0">
              <a:spcBef>
                <a:spcPts val="1200"/>
              </a:spcBef>
              <a:buNone/>
            </a:pPr>
            <a:r>
              <a:rPr lang="fr-FR" sz="1400" b="1" dirty="0"/>
              <a:t>Lien </a:t>
            </a:r>
            <a:r>
              <a:rPr lang="fr-FR" sz="1400" b="1" dirty="0" err="1"/>
              <a:t>Github</a:t>
            </a:r>
            <a:r>
              <a:rPr lang="fr-FR" sz="1400" b="1" dirty="0"/>
              <a:t> : </a:t>
            </a:r>
            <a:r>
              <a:rPr lang="fr-FR" sz="1400" dirty="0">
                <a:hlinkClick r:id="rId4"/>
              </a:rPr>
              <a:t>https://github.com/Sheikoh/REnergies_efficiency_prediction.git</a:t>
            </a:r>
            <a:endParaRPr lang="fr-FR" sz="1400" dirty="0"/>
          </a:p>
          <a:p>
            <a:pPr marL="114300" lvl="0" indent="0">
              <a:spcBef>
                <a:spcPts val="1200"/>
              </a:spcBef>
              <a:buNone/>
            </a:pPr>
            <a:r>
              <a:rPr lang="fr-FR" sz="1400" b="1" dirty="0"/>
              <a:t>Lien Dashboard : </a:t>
            </a:r>
            <a:r>
              <a:rPr lang="fr-FR" sz="1400" dirty="0">
                <a:hlinkClick r:id="rId5"/>
              </a:rPr>
              <a:t>https://renergies99-dashboard.hf.space/</a:t>
            </a:r>
            <a:endParaRPr lang="fr-FR" sz="1400" dirty="0"/>
          </a:p>
          <a:p>
            <a:pPr marL="114300" lvl="0" indent="0">
              <a:spcBef>
                <a:spcPts val="1200"/>
              </a:spcBef>
              <a:buNone/>
            </a:pPr>
            <a:r>
              <a:rPr lang="fr-FR" sz="1400" b="1" dirty="0"/>
              <a:t>Lien </a:t>
            </a:r>
            <a:r>
              <a:rPr lang="fr-FR" sz="1400" b="1" dirty="0" err="1"/>
              <a:t>Mlflow</a:t>
            </a:r>
            <a:r>
              <a:rPr lang="fr-FR" sz="1400" b="1" dirty="0"/>
              <a:t> : </a:t>
            </a:r>
            <a:r>
              <a:rPr lang="fr-FR" sz="1400" dirty="0">
                <a:hlinkClick r:id="rId6"/>
              </a:rPr>
              <a:t>https://renergies99-mlflow.hf.space/</a:t>
            </a:r>
            <a:endParaRPr lang="fr-FR" sz="1400" dirty="0"/>
          </a:p>
          <a:p>
            <a:pPr marL="114300" lvl="0" indent="0">
              <a:spcBef>
                <a:spcPts val="1200"/>
              </a:spcBef>
              <a:buNone/>
            </a:pPr>
            <a:r>
              <a:rPr lang="fr-FR" sz="1400" b="1" dirty="0"/>
              <a:t>Lien API : </a:t>
            </a:r>
            <a:r>
              <a:rPr lang="fr-FR" sz="1400" dirty="0">
                <a:hlinkClick r:id="rId7"/>
              </a:rPr>
              <a:t>https://renergies99-api-renergy.hf.space/</a:t>
            </a:r>
            <a:endParaRPr lang="fr-FR" sz="1400" dirty="0"/>
          </a:p>
          <a:p>
            <a:pPr marL="114300" lvl="0" indent="0">
              <a:buNone/>
            </a:pPr>
            <a:endParaRPr lang="fr-FR" sz="1400" dirty="0"/>
          </a:p>
          <a:p>
            <a:pPr marL="114300" lvl="0" indent="0">
              <a:buNone/>
            </a:pPr>
            <a:endParaRPr sz="1400" dirty="0"/>
          </a:p>
        </p:txBody>
      </p:sp>
      <p:sp>
        <p:nvSpPr>
          <p:cNvPr id="3" name="Espace réservé du numéro de diapositive 1">
            <a:extLst>
              <a:ext uri="{FF2B5EF4-FFF2-40B4-BE49-F238E27FC236}">
                <a16:creationId xmlns:a16="http://schemas.microsoft.com/office/drawing/2014/main" id="{4A87EAD8-07E9-F216-D291-7CC606767D8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72458" y="4939381"/>
            <a:ext cx="548700" cy="153888"/>
          </a:xfrm>
        </p:spPr>
        <p:txBody>
          <a:bodyPr lIns="0" tIns="0" rIns="0" bIns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18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880502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>
          <a:extLst>
            <a:ext uri="{FF2B5EF4-FFF2-40B4-BE49-F238E27FC236}">
              <a16:creationId xmlns:a16="http://schemas.microsoft.com/office/drawing/2014/main" id="{54B39E8E-2AB4-298D-C3FD-3B563ED89E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5">
            <a:extLst>
              <a:ext uri="{FF2B5EF4-FFF2-40B4-BE49-F238E27FC236}">
                <a16:creationId xmlns:a16="http://schemas.microsoft.com/office/drawing/2014/main" id="{A01AE6FF-5294-F6EC-FB0D-D63D7D63D71C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1192664" y="403309"/>
            <a:ext cx="5315100" cy="5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it-IT" sz="2500" i="0" u="none" strike="noStrike" cap="none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Sources de données</a:t>
            </a:r>
          </a:p>
        </p:txBody>
      </p:sp>
      <p:pic>
        <p:nvPicPr>
          <p:cNvPr id="97" name="Google Shape;97;p5">
            <a:extLst>
              <a:ext uri="{FF2B5EF4-FFF2-40B4-BE49-F238E27FC236}">
                <a16:creationId xmlns:a16="http://schemas.microsoft.com/office/drawing/2014/main" id="{7FFB1AFA-ABA9-029D-77BD-FB2682A2296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5">
            <a:extLst>
              <a:ext uri="{FF2B5EF4-FFF2-40B4-BE49-F238E27FC236}">
                <a16:creationId xmlns:a16="http://schemas.microsoft.com/office/drawing/2014/main" id="{33F93AD1-3891-482A-2CFB-204DAC688B8B}"/>
              </a:ext>
            </a:extLst>
          </p:cNvPr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" name="Tableau 1">
            <a:extLst>
              <a:ext uri="{FF2B5EF4-FFF2-40B4-BE49-F238E27FC236}">
                <a16:creationId xmlns:a16="http://schemas.microsoft.com/office/drawing/2014/main" id="{1F110593-1E38-6872-65AA-F9F3DBB528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3252541"/>
              </p:ext>
            </p:extLst>
          </p:nvPr>
        </p:nvGraphicFramePr>
        <p:xfrm>
          <a:off x="463375" y="1160010"/>
          <a:ext cx="8283386" cy="2486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8225">
                  <a:extLst>
                    <a:ext uri="{9D8B030D-6E8A-4147-A177-3AD203B41FA5}">
                      <a16:colId xmlns:a16="http://schemas.microsoft.com/office/drawing/2014/main" val="2306203329"/>
                    </a:ext>
                  </a:extLst>
                </a:gridCol>
                <a:gridCol w="3031958">
                  <a:extLst>
                    <a:ext uri="{9D8B030D-6E8A-4147-A177-3AD203B41FA5}">
                      <a16:colId xmlns:a16="http://schemas.microsoft.com/office/drawing/2014/main" val="2541688145"/>
                    </a:ext>
                  </a:extLst>
                </a:gridCol>
                <a:gridCol w="2033256">
                  <a:extLst>
                    <a:ext uri="{9D8B030D-6E8A-4147-A177-3AD203B41FA5}">
                      <a16:colId xmlns:a16="http://schemas.microsoft.com/office/drawing/2014/main" val="3557785877"/>
                    </a:ext>
                  </a:extLst>
                </a:gridCol>
                <a:gridCol w="2309947">
                  <a:extLst>
                    <a:ext uri="{9D8B030D-6E8A-4147-A177-3AD203B41FA5}">
                      <a16:colId xmlns:a16="http://schemas.microsoft.com/office/drawing/2014/main" val="3224508020"/>
                    </a:ext>
                  </a:extLst>
                </a:gridCol>
              </a:tblGrid>
              <a:tr h="226137">
                <a:tc>
                  <a:txBody>
                    <a:bodyPr/>
                    <a:lstStyle/>
                    <a:p>
                      <a:r>
                        <a:rPr lang="fr-FR" sz="10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00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000" dirty="0"/>
                        <a:t>Commentaires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000"/>
                        <a:t>Lien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4536746"/>
                  </a:ext>
                </a:extLst>
              </a:tr>
              <a:tr h="476255">
                <a:tc>
                  <a:txBody>
                    <a:bodyPr/>
                    <a:lstStyle/>
                    <a:p>
                      <a:r>
                        <a:rPr lang="fr-FR" sz="800" dirty="0" err="1"/>
                        <a:t>Dataset</a:t>
                      </a:r>
                      <a:endParaRPr lang="fr-FR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900" b="1" dirty="0"/>
                        <a:t>Données de production RTE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900" dirty="0"/>
                        <a:t>National : historique sur 14 ans</a:t>
                      </a:r>
                    </a:p>
                    <a:p>
                      <a:r>
                        <a:rPr lang="fr-FR" sz="900" dirty="0"/>
                        <a:t>Régional : historique sur 5 ans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700" dirty="0">
                          <a:hlinkClick r:id="rId4"/>
                        </a:rPr>
                        <a:t>https://www.rte-france.com/donnees-publications/eco2mix-donnees-temps-reel/telecharger-indicateurs</a:t>
                      </a:r>
                      <a:endParaRPr lang="fr-FR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94868334"/>
                  </a:ext>
                </a:extLst>
              </a:tr>
              <a:tr h="47625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fr-FR" sz="800" dirty="0" err="1"/>
                        <a:t>Dataset</a:t>
                      </a:r>
                      <a:endParaRPr lang="fr-FR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900" b="1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Imagerie satellite Landsat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900" dirty="0"/>
                        <a:t>Images satellites et métadonnées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700" dirty="0">
                          <a:hlinkClick r:id="rId5"/>
                        </a:rPr>
                        <a:t>https://code.usgs.gov/eros-user-services/accessing_landsat_data</a:t>
                      </a:r>
                      <a:endParaRPr lang="fr-FR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06933637"/>
                  </a:ext>
                </a:extLst>
              </a:tr>
              <a:tr h="55869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fr-FR" sz="800" dirty="0"/>
                        <a:t>API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fr-FR" sz="900" b="1" dirty="0"/>
                        <a:t>Données météo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900" dirty="0"/>
                        <a:t>Données historiques et données prédictives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700" dirty="0">
                          <a:hlinkClick r:id="rId6"/>
                        </a:rPr>
                        <a:t>https://openweathermap.org/api/one-call-3</a:t>
                      </a:r>
                      <a:endParaRPr lang="fr-FR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77866597"/>
                  </a:ext>
                </a:extLst>
              </a:tr>
              <a:tr h="55869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fr-FR" sz="800" dirty="0" err="1"/>
                        <a:t>Dataset</a:t>
                      </a:r>
                      <a:endParaRPr lang="fr-FR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fr-FR" sz="900" b="1" dirty="0"/>
                        <a:t>Données activité solaire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fr-FR" sz="900" dirty="0"/>
                        <a:t>Données historiques et données prédictives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700" dirty="0">
                          <a:hlinkClick r:id="rId7"/>
                        </a:rPr>
                        <a:t>https://www.ngdc.noaa.gov/stp/space-weather/swpc-products/daily_reports/solar_geophysical_activity_summaries/</a:t>
                      </a:r>
                      <a:endParaRPr lang="fr-FR" sz="700" dirty="0"/>
                    </a:p>
                    <a:p>
                      <a:endParaRPr lang="fr-FR" sz="700" dirty="0"/>
                    </a:p>
                    <a:p>
                      <a:r>
                        <a:rPr lang="fr-FR" sz="700" dirty="0">
                          <a:hlinkClick r:id="rId8"/>
                        </a:rPr>
                        <a:t>https://www.ngdc.noaa.gov/stp/space-weather/swpc-products/daily_reports/daypre/</a:t>
                      </a:r>
                      <a:endParaRPr lang="fr-FR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84688575"/>
                  </a:ext>
                </a:extLst>
              </a:tr>
            </a:tbl>
          </a:graphicData>
        </a:graphic>
      </p:graphicFrame>
      <p:sp>
        <p:nvSpPr>
          <p:cNvPr id="4" name="Espace réservé du numéro de diapositive 1">
            <a:extLst>
              <a:ext uri="{FF2B5EF4-FFF2-40B4-BE49-F238E27FC236}">
                <a16:creationId xmlns:a16="http://schemas.microsoft.com/office/drawing/2014/main" id="{2BE5A6E5-8320-A1E1-B477-841D9BE93A09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72458" y="4939381"/>
            <a:ext cx="548700" cy="153888"/>
          </a:xfrm>
        </p:spPr>
        <p:txBody>
          <a:bodyPr lIns="0" tIns="0" rIns="0" bIns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19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106137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Une image contenant intérieur">
            <a:extLst>
              <a:ext uri="{FF2B5EF4-FFF2-40B4-BE49-F238E27FC236}">
                <a16:creationId xmlns:a16="http://schemas.microsoft.com/office/drawing/2014/main" id="{EC609326-E74D-C852-5772-0AF47814B3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9461" y="987052"/>
            <a:ext cx="5471864" cy="3068804"/>
          </a:xfrm>
          <a:prstGeom prst="rect">
            <a:avLst/>
          </a:prstGeom>
        </p:spPr>
      </p:pic>
      <p:sp>
        <p:nvSpPr>
          <p:cNvPr id="61" name="Google Shape;61;p2"/>
          <p:cNvSpPr/>
          <p:nvPr/>
        </p:nvSpPr>
        <p:spPr>
          <a:xfrm>
            <a:off x="5500" y="-17775"/>
            <a:ext cx="3335400" cy="51612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fr-FR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fr-FR" dirty="0"/>
          </a:p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fr-FR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fr-FR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-FR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John DUBOS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>
              <a:lnSpc>
                <a:spcPct val="200000"/>
              </a:lnSpc>
              <a:buSzPts val="1400"/>
            </a:pPr>
            <a:r>
              <a:rPr lang="fr-FR" dirty="0"/>
              <a:t>Sandrine HARDY</a:t>
            </a:r>
          </a:p>
          <a:p>
            <a:pPr>
              <a:lnSpc>
                <a:spcPct val="200000"/>
              </a:lnSpc>
              <a:buSzPts val="1400"/>
            </a:pPr>
            <a:r>
              <a:rPr lang="fr-FR" dirty="0"/>
              <a:t>Jean-Yves VUILLEQUEZ</a:t>
            </a:r>
          </a:p>
          <a:p>
            <a:pPr>
              <a:lnSpc>
                <a:spcPct val="200000"/>
              </a:lnSpc>
              <a:buSzPts val="1400"/>
            </a:pPr>
            <a:r>
              <a:rPr lang="fr-FR" dirty="0"/>
              <a:t>Victor NOUANE</a:t>
            </a:r>
          </a:p>
          <a:p>
            <a:pPr>
              <a:lnSpc>
                <a:spcPct val="200000"/>
              </a:lnSpc>
              <a:buSzPts val="1400"/>
            </a:pPr>
            <a:r>
              <a:rPr lang="fr-FR" dirty="0"/>
              <a:t>Eduardo NAVARRETE</a:t>
            </a:r>
          </a:p>
          <a:p>
            <a:pPr lvl="0">
              <a:lnSpc>
                <a:spcPct val="200000"/>
              </a:lnSpc>
              <a:buSzPts val="1400"/>
            </a:pPr>
            <a:endParaRPr lang="fr-FR" dirty="0"/>
          </a:p>
        </p:txBody>
      </p:sp>
      <p:sp>
        <p:nvSpPr>
          <p:cNvPr id="62" name="Google Shape;62;p2"/>
          <p:cNvSpPr txBox="1">
            <a:spLocks noGrp="1"/>
          </p:cNvSpPr>
          <p:nvPr>
            <p:ph type="title"/>
          </p:nvPr>
        </p:nvSpPr>
        <p:spPr>
          <a:xfrm>
            <a:off x="390600" y="1558399"/>
            <a:ext cx="2950300" cy="632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fr" sz="2400">
                <a:solidFill>
                  <a:srgbClr val="015955"/>
                </a:solidFill>
                <a:latin typeface="Inter"/>
                <a:ea typeface="Inter"/>
                <a:cs typeface="Inter"/>
                <a:sym typeface="Inter"/>
              </a:rPr>
              <a:t>Group members</a:t>
            </a:r>
            <a:endParaRPr sz="2400">
              <a:solidFill>
                <a:srgbClr val="015955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63" name="Google Shape;63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Espace réservé du numéro de diapositive 1">
            <a:extLst>
              <a:ext uri="{FF2B5EF4-FFF2-40B4-BE49-F238E27FC236}">
                <a16:creationId xmlns:a16="http://schemas.microsoft.com/office/drawing/2014/main" id="{D07FF639-F2AF-CEBE-517F-A213BEB97CDB}"/>
              </a:ext>
            </a:extLst>
          </p:cNvPr>
          <p:cNvSpPr txBox="1">
            <a:spLocks/>
          </p:cNvSpPr>
          <p:nvPr/>
        </p:nvSpPr>
        <p:spPr>
          <a:xfrm>
            <a:off x="8472458" y="4939381"/>
            <a:ext cx="548700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fr-FR" smtClean="0"/>
              <a:pPr/>
              <a:t>2</a:t>
            </a:fld>
            <a:endParaRPr lang="fr-FR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F7BD46E7-960E-9FE8-AF1D-540B63B6E3BD}"/>
              </a:ext>
            </a:extLst>
          </p:cNvPr>
          <p:cNvSpPr/>
          <p:nvPr/>
        </p:nvSpPr>
        <p:spPr bwMode="auto">
          <a:xfrm>
            <a:off x="1764563" y="1975011"/>
            <a:ext cx="5701947" cy="151939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ts val="600"/>
              </a:spcBef>
              <a:spcAft>
                <a:spcPct val="0"/>
              </a:spcAft>
            </a:pPr>
            <a:endParaRPr lang="fr-FR" dirty="0">
              <a:latin typeface="+mj-lt"/>
              <a:ea typeface="Calibri"/>
              <a:cs typeface="Calibri"/>
            </a:endParaRPr>
          </a:p>
        </p:txBody>
      </p:sp>
      <p:sp>
        <p:nvSpPr>
          <p:cNvPr id="70" name="Google Shape;70;p3"/>
          <p:cNvSpPr txBox="1">
            <a:spLocks noGrp="1"/>
          </p:cNvSpPr>
          <p:nvPr>
            <p:ph type="ctrTitle" idx="4294967295"/>
          </p:nvPr>
        </p:nvSpPr>
        <p:spPr>
          <a:xfrm>
            <a:off x="1192663" y="403309"/>
            <a:ext cx="6961985" cy="5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" sz="2500" dirty="0">
                <a:solidFill>
                  <a:srgbClr val="0E3449"/>
                </a:solidFill>
                <a:latin typeface="Inter SemiBold"/>
                <a:ea typeface="Inter SemiBold"/>
                <a:sym typeface="Inter SemiBold"/>
              </a:rPr>
              <a:t>Qu’est ce que le taux de charge solaire ?</a:t>
            </a:r>
            <a:endParaRPr sz="2500" dirty="0">
              <a:solidFill>
                <a:srgbClr val="0E3449"/>
              </a:solidFill>
              <a:latin typeface="Inter SemiBold"/>
              <a:ea typeface="Inter SemiBold"/>
              <a:sym typeface="Inter SemiBold"/>
            </a:endParaRPr>
          </a:p>
        </p:txBody>
      </p:sp>
      <p:sp>
        <p:nvSpPr>
          <p:cNvPr id="71" name="Google Shape;71;p3"/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2" name="Google Shape;72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3"/>
          <p:cNvSpPr txBox="1">
            <a:spLocks noGrp="1"/>
          </p:cNvSpPr>
          <p:nvPr>
            <p:ph type="body" idx="1"/>
          </p:nvPr>
        </p:nvSpPr>
        <p:spPr>
          <a:xfrm>
            <a:off x="362482" y="1071393"/>
            <a:ext cx="7792166" cy="419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 indent="0">
              <a:buNone/>
            </a:pPr>
            <a:r>
              <a:rPr lang="fr-FR" sz="1400" dirty="0"/>
              <a:t>Il s’agit d’un indicateur </a:t>
            </a:r>
            <a:r>
              <a:rPr lang="fr-FR" sz="1600" b="1" dirty="0"/>
              <a:t>énergétique</a:t>
            </a:r>
            <a:r>
              <a:rPr lang="fr-FR" sz="1400" dirty="0"/>
              <a:t>, utilisé pour suivre la production d’électricité solaire. </a:t>
            </a:r>
          </a:p>
          <a:p>
            <a:pPr marL="114300" lvl="0" indent="0">
              <a:buNone/>
            </a:pPr>
            <a:endParaRPr lang="fr-FR" sz="1400" dirty="0"/>
          </a:p>
        </p:txBody>
      </p:sp>
      <p:sp>
        <p:nvSpPr>
          <p:cNvPr id="10" name="Google Shape;73;p3">
            <a:extLst>
              <a:ext uri="{FF2B5EF4-FFF2-40B4-BE49-F238E27FC236}">
                <a16:creationId xmlns:a16="http://schemas.microsoft.com/office/drawing/2014/main" id="{969F6912-24B4-86C3-A9BD-63A0B3EECE8F}"/>
              </a:ext>
            </a:extLst>
          </p:cNvPr>
          <p:cNvSpPr txBox="1">
            <a:spLocks/>
          </p:cNvSpPr>
          <p:nvPr/>
        </p:nvSpPr>
        <p:spPr>
          <a:xfrm>
            <a:off x="2299978" y="1975011"/>
            <a:ext cx="4676607" cy="1475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>
              <a:buFont typeface="Arial"/>
              <a:buNone/>
            </a:pPr>
            <a:r>
              <a:rPr lang="fr-FR" sz="1400" dirty="0"/>
              <a:t>Le taux de charge permet de comprendre 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sz="1400" b="1" dirty="0"/>
              <a:t>l'effet de la météo </a:t>
            </a:r>
            <a:r>
              <a:rPr lang="fr-FR" sz="1400" dirty="0"/>
              <a:t>sur la production solaire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sz="1400" dirty="0"/>
              <a:t>la </a:t>
            </a:r>
            <a:r>
              <a:rPr lang="fr-FR" sz="1400" b="1" dirty="0"/>
              <a:t>performance des installations </a:t>
            </a:r>
            <a:r>
              <a:rPr lang="fr-FR" sz="1400" dirty="0"/>
              <a:t>photovoltaïques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sz="1400" dirty="0"/>
              <a:t>la </a:t>
            </a:r>
            <a:r>
              <a:rPr lang="fr-FR" sz="1400" b="1" dirty="0"/>
              <a:t>disponibilité réelle </a:t>
            </a:r>
            <a:r>
              <a:rPr lang="fr-FR" sz="1400" dirty="0"/>
              <a:t>de l’énergie solaire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sz="1400" dirty="0"/>
              <a:t>les </a:t>
            </a:r>
            <a:r>
              <a:rPr lang="fr-FR" sz="1400" b="1" dirty="0"/>
              <a:t>variations saisonnières </a:t>
            </a:r>
            <a:r>
              <a:rPr lang="fr-FR" sz="1400" dirty="0"/>
              <a:t>et journalières </a:t>
            </a:r>
            <a:endParaRPr lang="fr-FR" sz="1400" b="1" dirty="0">
              <a:solidFill>
                <a:srgbClr val="41545E"/>
              </a:solidFill>
            </a:endParaRPr>
          </a:p>
        </p:txBody>
      </p:sp>
      <p:sp>
        <p:nvSpPr>
          <p:cNvPr id="16" name="Flèche : courbe vers la droite 15">
            <a:extLst>
              <a:ext uri="{FF2B5EF4-FFF2-40B4-BE49-F238E27FC236}">
                <a16:creationId xmlns:a16="http://schemas.microsoft.com/office/drawing/2014/main" id="{FD00A647-A6B0-BAD9-4462-05B36C528950}"/>
              </a:ext>
            </a:extLst>
          </p:cNvPr>
          <p:cNvSpPr/>
          <p:nvPr/>
        </p:nvSpPr>
        <p:spPr>
          <a:xfrm>
            <a:off x="424170" y="2625173"/>
            <a:ext cx="850467" cy="1833283"/>
          </a:xfrm>
          <a:prstGeom prst="curvedRightArrow">
            <a:avLst/>
          </a:prstGeom>
          <a:solidFill>
            <a:srgbClr val="E4E9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CA110F94-5779-164B-A681-281821A7140F}"/>
              </a:ext>
            </a:extLst>
          </p:cNvPr>
          <p:cNvSpPr/>
          <p:nvPr/>
        </p:nvSpPr>
        <p:spPr>
          <a:xfrm>
            <a:off x="1620617" y="1800241"/>
            <a:ext cx="349540" cy="349540"/>
          </a:xfrm>
          <a:prstGeom prst="ellipse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rgbClr val="C00000"/>
                </a:solidFill>
              </a:rPr>
              <a:t>!</a:t>
            </a:r>
          </a:p>
        </p:txBody>
      </p:sp>
      <p:sp>
        <p:nvSpPr>
          <p:cNvPr id="19" name="Flèche : courbe vers la gauche 18">
            <a:extLst>
              <a:ext uri="{FF2B5EF4-FFF2-40B4-BE49-F238E27FC236}">
                <a16:creationId xmlns:a16="http://schemas.microsoft.com/office/drawing/2014/main" id="{A3387E01-D8D0-5ADA-D534-65D80A3C2F50}"/>
              </a:ext>
            </a:extLst>
          </p:cNvPr>
          <p:cNvSpPr/>
          <p:nvPr/>
        </p:nvSpPr>
        <p:spPr>
          <a:xfrm>
            <a:off x="7923673" y="1267152"/>
            <a:ext cx="951876" cy="1551482"/>
          </a:xfrm>
          <a:prstGeom prst="curvedLeftArrow">
            <a:avLst>
              <a:gd name="adj1" fmla="val 16999"/>
              <a:gd name="adj2" fmla="val 50000"/>
              <a:gd name="adj3" fmla="val 25000"/>
            </a:avLst>
          </a:prstGeom>
          <a:solidFill>
            <a:srgbClr val="E4E9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0" name="Google Shape;73;p3">
            <a:extLst>
              <a:ext uri="{FF2B5EF4-FFF2-40B4-BE49-F238E27FC236}">
                <a16:creationId xmlns:a16="http://schemas.microsoft.com/office/drawing/2014/main" id="{027ADA1A-FB26-718D-5918-4A696CD7FAD0}"/>
              </a:ext>
            </a:extLst>
          </p:cNvPr>
          <p:cNvSpPr txBox="1">
            <a:spLocks/>
          </p:cNvSpPr>
          <p:nvPr/>
        </p:nvSpPr>
        <p:spPr>
          <a:xfrm>
            <a:off x="1504266" y="4072107"/>
            <a:ext cx="3676413" cy="386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>
              <a:buNone/>
            </a:pPr>
            <a:r>
              <a:rPr lang="fr-FR" sz="1400" b="1" dirty="0"/>
              <a:t>Entre 0 et 20% </a:t>
            </a:r>
            <a:r>
              <a:rPr lang="fr-FR" sz="1400" dirty="0"/>
              <a:t>= Faible ensoleillement</a:t>
            </a:r>
            <a:endParaRPr lang="fr-FR" sz="1400" b="1" dirty="0">
              <a:solidFill>
                <a:srgbClr val="41545E"/>
              </a:solidFill>
            </a:endParaRPr>
          </a:p>
        </p:txBody>
      </p:sp>
      <p:sp>
        <p:nvSpPr>
          <p:cNvPr id="22" name="Google Shape;111;g2e3f79b3bfd_3_0">
            <a:extLst>
              <a:ext uri="{FF2B5EF4-FFF2-40B4-BE49-F238E27FC236}">
                <a16:creationId xmlns:a16="http://schemas.microsoft.com/office/drawing/2014/main" id="{9A64202F-AFAE-5CDF-BC8D-5777C30A07CB}"/>
              </a:ext>
            </a:extLst>
          </p:cNvPr>
          <p:cNvSpPr/>
          <p:nvPr/>
        </p:nvSpPr>
        <p:spPr>
          <a:xfrm>
            <a:off x="1459362" y="4116436"/>
            <a:ext cx="174911" cy="297692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111;g2e3f79b3bfd_3_0">
            <a:extLst>
              <a:ext uri="{FF2B5EF4-FFF2-40B4-BE49-F238E27FC236}">
                <a16:creationId xmlns:a16="http://schemas.microsoft.com/office/drawing/2014/main" id="{56B8B58A-AB16-FC6C-4248-7061947495FF}"/>
              </a:ext>
            </a:extLst>
          </p:cNvPr>
          <p:cNvSpPr/>
          <p:nvPr/>
        </p:nvSpPr>
        <p:spPr>
          <a:xfrm>
            <a:off x="5093224" y="4116436"/>
            <a:ext cx="174911" cy="297692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73;p3">
            <a:extLst>
              <a:ext uri="{FF2B5EF4-FFF2-40B4-BE49-F238E27FC236}">
                <a16:creationId xmlns:a16="http://schemas.microsoft.com/office/drawing/2014/main" id="{3F9732E3-4982-9D73-E53B-ED7124F0A415}"/>
              </a:ext>
            </a:extLst>
          </p:cNvPr>
          <p:cNvSpPr txBox="1">
            <a:spLocks/>
          </p:cNvSpPr>
          <p:nvPr/>
        </p:nvSpPr>
        <p:spPr>
          <a:xfrm>
            <a:off x="5120567" y="4072107"/>
            <a:ext cx="3676413" cy="386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>
              <a:buNone/>
            </a:pPr>
            <a:r>
              <a:rPr lang="fr-FR" sz="1400" b="1" dirty="0"/>
              <a:t>Entre 20 et 60% </a:t>
            </a:r>
            <a:r>
              <a:rPr lang="fr-FR" sz="1400" dirty="0"/>
              <a:t>= Production normale</a:t>
            </a:r>
            <a:endParaRPr lang="fr-FR" sz="1400" b="1" dirty="0">
              <a:solidFill>
                <a:srgbClr val="41545E"/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7458C1D1-B7AD-3C80-8E14-28F701A07AC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72458" y="4939381"/>
            <a:ext cx="548700" cy="153888"/>
          </a:xfrm>
        </p:spPr>
        <p:txBody>
          <a:bodyPr lIns="0" tIns="0" rIns="0" bIns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3</a:t>
            </a:fld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73" grpId="0" build="p"/>
      <p:bldP spid="10" grpId="0"/>
      <p:bldP spid="16" grpId="0" animBg="1"/>
      <p:bldP spid="17" grpId="0" animBg="1"/>
      <p:bldP spid="19" grpId="0" animBg="1"/>
      <p:bldP spid="20" grpId="0"/>
      <p:bldP spid="22" grpId="0" animBg="1"/>
      <p:bldP spid="23" grpId="0" animBg="1"/>
      <p:bldP spid="2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>
          <a:extLst>
            <a:ext uri="{FF2B5EF4-FFF2-40B4-BE49-F238E27FC236}">
              <a16:creationId xmlns:a16="http://schemas.microsoft.com/office/drawing/2014/main" id="{FEA26B75-6D5D-BB94-F6A1-A3488326FA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3">
            <a:extLst>
              <a:ext uri="{FF2B5EF4-FFF2-40B4-BE49-F238E27FC236}">
                <a16:creationId xmlns:a16="http://schemas.microsoft.com/office/drawing/2014/main" id="{1CDDF2B5-8696-D966-7AE7-2D1548853B07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1192664" y="403309"/>
            <a:ext cx="5315100" cy="5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" sz="2500" dirty="0">
                <a:solidFill>
                  <a:srgbClr val="0E3449"/>
                </a:solidFill>
                <a:latin typeface="Inter SemiBold"/>
                <a:ea typeface="Inter SemiBold"/>
                <a:sym typeface="Inter SemiBold"/>
              </a:rPr>
              <a:t>Pitch</a:t>
            </a:r>
            <a:endParaRPr sz="2500" dirty="0">
              <a:solidFill>
                <a:srgbClr val="0E3449"/>
              </a:solidFill>
              <a:latin typeface="Inter SemiBold"/>
              <a:ea typeface="Inter SemiBold"/>
              <a:sym typeface="Inter SemiBold"/>
            </a:endParaRPr>
          </a:p>
        </p:txBody>
      </p:sp>
      <p:sp>
        <p:nvSpPr>
          <p:cNvPr id="71" name="Google Shape;71;p3">
            <a:extLst>
              <a:ext uri="{FF2B5EF4-FFF2-40B4-BE49-F238E27FC236}">
                <a16:creationId xmlns:a16="http://schemas.microsoft.com/office/drawing/2014/main" id="{D8CA7496-B59C-707A-FC90-789017213A15}"/>
              </a:ext>
            </a:extLst>
          </p:cNvPr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2" name="Google Shape;72;p3">
            <a:extLst>
              <a:ext uri="{FF2B5EF4-FFF2-40B4-BE49-F238E27FC236}">
                <a16:creationId xmlns:a16="http://schemas.microsoft.com/office/drawing/2014/main" id="{ACC83965-6890-A658-58A4-16BD142F962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181;p8">
            <a:extLst>
              <a:ext uri="{FF2B5EF4-FFF2-40B4-BE49-F238E27FC236}">
                <a16:creationId xmlns:a16="http://schemas.microsoft.com/office/drawing/2014/main" id="{A5620247-49B7-3C5A-F47B-760300A2EB3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880351"/>
            <a:ext cx="8520600" cy="455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 indent="0">
              <a:buNone/>
            </a:pPr>
            <a:r>
              <a:rPr lang="fr-FR" sz="2000" b="1" dirty="0"/>
              <a:t>Client métier : </a:t>
            </a:r>
            <a:r>
              <a:rPr lang="fr-FR" sz="2000" dirty="0"/>
              <a:t>acteur institutionnel du secteur énergétique</a:t>
            </a:r>
          </a:p>
          <a:p>
            <a:pPr marL="1143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2000" dirty="0"/>
          </a:p>
        </p:txBody>
      </p:sp>
      <p:sp>
        <p:nvSpPr>
          <p:cNvPr id="6" name="Flowchart: Card 4">
            <a:extLst>
              <a:ext uri="{FF2B5EF4-FFF2-40B4-BE49-F238E27FC236}">
                <a16:creationId xmlns:a16="http://schemas.microsoft.com/office/drawing/2014/main" id="{29FB1499-A171-6144-AABD-0D25B6F5E06F}"/>
              </a:ext>
            </a:extLst>
          </p:cNvPr>
          <p:cNvSpPr/>
          <p:nvPr/>
        </p:nvSpPr>
        <p:spPr bwMode="auto">
          <a:xfrm>
            <a:off x="524654" y="2586770"/>
            <a:ext cx="1078173" cy="929335"/>
          </a:xfrm>
          <a:prstGeom prst="rect">
            <a:avLst/>
          </a:prstGeom>
          <a:solidFill>
            <a:srgbClr val="FFC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Calibri"/>
                <a:ea typeface="Calibri"/>
                <a:cs typeface="Calibri"/>
              </a:rPr>
              <a:t>Cible</a:t>
            </a:r>
            <a:endParaRPr kumimoji="0" lang="fr-FR" sz="180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alibri"/>
              <a:ea typeface="Calibri"/>
              <a:cs typeface="Calibri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E1AD29E-F0C4-AB85-1B97-2B116EDF3685}"/>
              </a:ext>
            </a:extLst>
          </p:cNvPr>
          <p:cNvSpPr/>
          <p:nvPr/>
        </p:nvSpPr>
        <p:spPr bwMode="auto">
          <a:xfrm>
            <a:off x="1671066" y="2586770"/>
            <a:ext cx="7161234" cy="92933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171450" indent="-171450" defTabSz="914400" eaLnBrk="0" fontAlgn="base" hangingPunct="0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fr-FR" sz="1200" b="1" dirty="0">
                <a:latin typeface="+mj-lt"/>
                <a:ea typeface="Calibri"/>
                <a:cs typeface="Calibri"/>
              </a:rPr>
              <a:t>Anticiper</a:t>
            </a:r>
            <a:r>
              <a:rPr lang="fr-FR" sz="1200" dirty="0">
                <a:latin typeface="+mj-lt"/>
                <a:ea typeface="Calibri"/>
                <a:cs typeface="Calibri"/>
              </a:rPr>
              <a:t> la production locale d’</a:t>
            </a:r>
            <a:r>
              <a:rPr lang="fr-FR" sz="1200" dirty="0" err="1">
                <a:latin typeface="+mj-lt"/>
                <a:ea typeface="Calibri"/>
                <a:cs typeface="Calibri"/>
              </a:rPr>
              <a:t>EnR</a:t>
            </a:r>
            <a:r>
              <a:rPr lang="fr-FR" sz="1200" dirty="0">
                <a:latin typeface="+mj-lt"/>
                <a:ea typeface="Calibri"/>
                <a:cs typeface="Calibri"/>
              </a:rPr>
              <a:t> pour ajuster la distribution du réseau </a:t>
            </a:r>
          </a:p>
          <a:p>
            <a:pPr marL="171450" indent="-171450" defTabSz="914400" eaLnBrk="0" fontAlgn="base" hangingPunct="0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fr-FR" sz="1200" b="1" dirty="0">
                <a:latin typeface="+mj-lt"/>
                <a:ea typeface="Calibri"/>
                <a:cs typeface="Calibri"/>
              </a:rPr>
              <a:t>Améliorer</a:t>
            </a:r>
            <a:r>
              <a:rPr lang="fr-FR" sz="1200" dirty="0">
                <a:latin typeface="+mj-lt"/>
                <a:ea typeface="Calibri"/>
                <a:cs typeface="Calibri"/>
              </a:rPr>
              <a:t> la fiabilité du mix énergétique selon les conditions météo </a:t>
            </a:r>
          </a:p>
          <a:p>
            <a:pPr marL="171450" indent="-171450" defTabSz="914400" eaLnBrk="0" fontAlgn="base" hangingPunct="0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fr-FR" sz="1200" b="1" dirty="0">
                <a:latin typeface="+mj-lt"/>
                <a:ea typeface="Calibri"/>
                <a:cs typeface="Calibri"/>
              </a:rPr>
              <a:t>Identifier</a:t>
            </a:r>
            <a:r>
              <a:rPr lang="fr-FR" sz="1200" dirty="0">
                <a:latin typeface="+mj-lt"/>
                <a:ea typeface="Calibri"/>
                <a:cs typeface="Calibri"/>
              </a:rPr>
              <a:t> les zones à fort potentiel solaire selon les données historiques et prévisionnelles</a:t>
            </a:r>
          </a:p>
        </p:txBody>
      </p:sp>
      <p:sp>
        <p:nvSpPr>
          <p:cNvPr id="8" name="Flowchart: Card 4">
            <a:extLst>
              <a:ext uri="{FF2B5EF4-FFF2-40B4-BE49-F238E27FC236}">
                <a16:creationId xmlns:a16="http://schemas.microsoft.com/office/drawing/2014/main" id="{FFAA5FC3-4442-F0CD-2CEC-F6B1FFBCF1F2}"/>
              </a:ext>
            </a:extLst>
          </p:cNvPr>
          <p:cNvSpPr/>
          <p:nvPr/>
        </p:nvSpPr>
        <p:spPr bwMode="auto">
          <a:xfrm>
            <a:off x="524654" y="3989658"/>
            <a:ext cx="1078173" cy="750533"/>
          </a:xfrm>
          <a:prstGeom prst="rect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Calibri"/>
                <a:ea typeface="Calibri"/>
                <a:cs typeface="Calibri"/>
              </a:rPr>
              <a:t>Finalité</a:t>
            </a:r>
            <a:endParaRPr kumimoji="0" lang="fr-FR" sz="180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alibri"/>
              <a:ea typeface="Calibri"/>
              <a:cs typeface="Calibri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61F0C2E-13CA-D614-0867-5C215EF2BD6C}"/>
              </a:ext>
            </a:extLst>
          </p:cNvPr>
          <p:cNvSpPr/>
          <p:nvPr/>
        </p:nvSpPr>
        <p:spPr bwMode="auto">
          <a:xfrm>
            <a:off x="1671066" y="3989658"/>
            <a:ext cx="7161234" cy="75053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114300"/>
            <a:r>
              <a:rPr lang="fr-FR" sz="1200" dirty="0"/>
              <a:t>Aide à la prédiction de production régionale d’énergies renouvelables (solaire) à partir de données de production météo et d’imagerie satellite, pour aider à la planification du réseau énergétique</a:t>
            </a:r>
          </a:p>
        </p:txBody>
      </p: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5108A918-E4C6-F9A2-4BF9-64DD15B4F141}"/>
              </a:ext>
            </a:extLst>
          </p:cNvPr>
          <p:cNvGrpSpPr/>
          <p:nvPr/>
        </p:nvGrpSpPr>
        <p:grpSpPr>
          <a:xfrm>
            <a:off x="235500" y="2352227"/>
            <a:ext cx="469085" cy="469085"/>
            <a:chOff x="369206" y="1255438"/>
            <a:chExt cx="469085" cy="469085"/>
          </a:xfrm>
        </p:grpSpPr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1501C6C6-00E9-8CE8-0E69-6C28FB515B04}"/>
                </a:ext>
              </a:extLst>
            </p:cNvPr>
            <p:cNvSpPr/>
            <p:nvPr/>
          </p:nvSpPr>
          <p:spPr>
            <a:xfrm>
              <a:off x="369206" y="1255438"/>
              <a:ext cx="469085" cy="469085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00"/>
            </a:p>
          </p:txBody>
        </p:sp>
        <p:pic>
          <p:nvPicPr>
            <p:cNvPr id="3" name="Image 2">
              <a:extLst>
                <a:ext uri="{FF2B5EF4-FFF2-40B4-BE49-F238E27FC236}">
                  <a16:creationId xmlns:a16="http://schemas.microsoft.com/office/drawing/2014/main" id="{6A545F97-3B88-9E33-8963-86A0AF9F20D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4187"/>
            <a:stretch>
              <a:fillRect/>
            </a:stretch>
          </p:blipFill>
          <p:spPr>
            <a:xfrm>
              <a:off x="463375" y="1329652"/>
              <a:ext cx="306524" cy="293689"/>
            </a:xfrm>
            <a:prstGeom prst="rect">
              <a:avLst/>
            </a:prstGeom>
          </p:spPr>
        </p:pic>
      </p:grpSp>
      <p:sp>
        <p:nvSpPr>
          <p:cNvPr id="13" name="Ellipse 12">
            <a:extLst>
              <a:ext uri="{FF2B5EF4-FFF2-40B4-BE49-F238E27FC236}">
                <a16:creationId xmlns:a16="http://schemas.microsoft.com/office/drawing/2014/main" id="{3D2BBABE-A770-A1E0-2F9F-A99485CCB407}"/>
              </a:ext>
            </a:extLst>
          </p:cNvPr>
          <p:cNvSpPr/>
          <p:nvPr/>
        </p:nvSpPr>
        <p:spPr>
          <a:xfrm>
            <a:off x="235500" y="3734980"/>
            <a:ext cx="469085" cy="469085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>
                <a:solidFill>
                  <a:srgbClr val="FF0000"/>
                </a:solidFill>
              </a:rPr>
              <a:t>?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1877B16D-43E1-D8A2-6CBB-699281489860}"/>
              </a:ext>
            </a:extLst>
          </p:cNvPr>
          <p:cNvSpPr txBox="1"/>
          <p:nvPr/>
        </p:nvSpPr>
        <p:spPr>
          <a:xfrm>
            <a:off x="1776980" y="1614732"/>
            <a:ext cx="7055319" cy="37457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fr-FR" sz="1600" dirty="0"/>
              <a:t>Plusieurs centaines de GWh solaire </a:t>
            </a:r>
            <a:r>
              <a:rPr lang="fr-FR" sz="1600" b="1" dirty="0"/>
              <a:t>perdus</a:t>
            </a:r>
            <a:r>
              <a:rPr lang="fr-FR" sz="1600" dirty="0"/>
              <a:t> certaines années </a:t>
            </a:r>
            <a:r>
              <a:rPr lang="fr-FR" sz="1200" dirty="0"/>
              <a:t>(Source </a:t>
            </a:r>
            <a:r>
              <a:rPr lang="fr-FR" sz="1200" dirty="0">
                <a:hlinkClick r:id="rId5"/>
              </a:rPr>
              <a:t>RTE</a:t>
            </a:r>
            <a:r>
              <a:rPr lang="fr-FR" sz="1200" dirty="0"/>
              <a:t>)</a:t>
            </a:r>
            <a:endParaRPr lang="fr-FR" sz="1600" dirty="0"/>
          </a:p>
        </p:txBody>
      </p:sp>
      <p:sp>
        <p:nvSpPr>
          <p:cNvPr id="12" name="Flèche : droite 11">
            <a:extLst>
              <a:ext uri="{FF2B5EF4-FFF2-40B4-BE49-F238E27FC236}">
                <a16:creationId xmlns:a16="http://schemas.microsoft.com/office/drawing/2014/main" id="{7699EDF7-B3FD-9018-8ED9-C590861D6946}"/>
              </a:ext>
            </a:extLst>
          </p:cNvPr>
          <p:cNvSpPr/>
          <p:nvPr/>
        </p:nvSpPr>
        <p:spPr>
          <a:xfrm>
            <a:off x="524652" y="1484459"/>
            <a:ext cx="1146413" cy="66019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 b="1" dirty="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Constat</a:t>
            </a:r>
          </a:p>
        </p:txBody>
      </p:sp>
      <p:sp>
        <p:nvSpPr>
          <p:cNvPr id="14" name="Espace réservé du numéro de diapositive 1">
            <a:extLst>
              <a:ext uri="{FF2B5EF4-FFF2-40B4-BE49-F238E27FC236}">
                <a16:creationId xmlns:a16="http://schemas.microsoft.com/office/drawing/2014/main" id="{A7CC4C0D-1D12-4991-7E35-CC4BBC40015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72458" y="4947196"/>
            <a:ext cx="548700" cy="153888"/>
          </a:xfrm>
        </p:spPr>
        <p:txBody>
          <a:bodyPr lIns="0" tIns="0" rIns="0" bIns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47836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6" grpId="0" animBg="1"/>
      <p:bldP spid="7" grpId="0" animBg="1"/>
      <p:bldP spid="8" grpId="0" animBg="1"/>
      <p:bldP spid="9" grpId="0" animBg="1"/>
      <p:bldP spid="13" grpId="0" animBg="1"/>
      <p:bldP spid="5" grpId="0" animBg="1"/>
      <p:bldP spid="1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>
          <a:extLst>
            <a:ext uri="{FF2B5EF4-FFF2-40B4-BE49-F238E27FC236}">
              <a16:creationId xmlns:a16="http://schemas.microsoft.com/office/drawing/2014/main" id="{C61C25B1-8526-F489-8EC8-46322447A6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3">
            <a:extLst>
              <a:ext uri="{FF2B5EF4-FFF2-40B4-BE49-F238E27FC236}">
                <a16:creationId xmlns:a16="http://schemas.microsoft.com/office/drawing/2014/main" id="{6C332C7A-0C1B-7002-DD8F-E4EB26F3199D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1192664" y="403309"/>
            <a:ext cx="5315100" cy="5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fr-FR" sz="2500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Contexte et problématique</a:t>
            </a:r>
            <a:endParaRPr sz="2500" i="0" u="none" strike="noStrike" cap="none" dirty="0">
              <a:solidFill>
                <a:srgbClr val="0E3449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71" name="Google Shape;71;p3">
            <a:extLst>
              <a:ext uri="{FF2B5EF4-FFF2-40B4-BE49-F238E27FC236}">
                <a16:creationId xmlns:a16="http://schemas.microsoft.com/office/drawing/2014/main" id="{2535CC55-4646-912A-89CB-270E6E57968E}"/>
              </a:ext>
            </a:extLst>
          </p:cNvPr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2" name="Google Shape;72;p3">
            <a:extLst>
              <a:ext uri="{FF2B5EF4-FFF2-40B4-BE49-F238E27FC236}">
                <a16:creationId xmlns:a16="http://schemas.microsoft.com/office/drawing/2014/main" id="{B6E60877-CBAF-4172-8F34-67BAD279BAE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62B04DD-611C-26E7-F33B-2490F943666E}"/>
              </a:ext>
            </a:extLst>
          </p:cNvPr>
          <p:cNvSpPr/>
          <p:nvPr/>
        </p:nvSpPr>
        <p:spPr>
          <a:xfrm>
            <a:off x="654529" y="1962668"/>
            <a:ext cx="2418624" cy="2066342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71450" indent="-171450">
              <a:spcBef>
                <a:spcPts val="300"/>
              </a:spcBef>
              <a:buClrTx/>
              <a:buFont typeface="Arial" panose="020B0604020202020204" pitchFamily="34" charset="0"/>
              <a:buChar char="•"/>
              <a:defRPr/>
            </a:pPr>
            <a:endParaRPr lang="fr-FR" sz="1200" kern="1200" dirty="0">
              <a:latin typeface="Calibri"/>
              <a:ea typeface="Calibri"/>
              <a:cs typeface="Calibri"/>
            </a:endParaRPr>
          </a:p>
          <a:p>
            <a:pPr>
              <a:spcBef>
                <a:spcPts val="300"/>
              </a:spcBef>
              <a:buClrTx/>
              <a:defRPr/>
            </a:pPr>
            <a:endParaRPr lang="fr-FR" sz="1200" kern="1200" dirty="0">
              <a:latin typeface="Calibri"/>
              <a:ea typeface="Calibri"/>
              <a:cs typeface="Calibri"/>
            </a:endParaRPr>
          </a:p>
          <a:p>
            <a:pPr>
              <a:defRPr sz="3600" b="1"/>
            </a:pPr>
            <a:r>
              <a:rPr lang="fr-FR" sz="2800" dirty="0"/>
              <a:t>+350 %</a:t>
            </a:r>
          </a:p>
          <a:p>
            <a:pPr>
              <a:defRPr sz="2000"/>
            </a:pPr>
            <a:r>
              <a:rPr lang="fr-FR" sz="1600" b="1" dirty="0">
                <a:solidFill>
                  <a:schemeClr val="bg1">
                    <a:lumMod val="50000"/>
                  </a:schemeClr>
                </a:solidFill>
              </a:rPr>
              <a:t>Croissance du parc solaire en 2 ans </a:t>
            </a:r>
          </a:p>
          <a:p>
            <a:pPr>
              <a:defRPr sz="2000"/>
            </a:pPr>
            <a:r>
              <a:rPr lang="fr-FR" sz="1100" dirty="0">
                <a:solidFill>
                  <a:schemeClr val="bg1">
                    <a:lumMod val="50000"/>
                  </a:schemeClr>
                </a:solidFill>
              </a:rPr>
              <a:t>(Source</a:t>
            </a:r>
            <a:r>
              <a:rPr lang="fr-FR" sz="1100" dirty="0"/>
              <a:t> </a:t>
            </a:r>
            <a:r>
              <a:rPr lang="fr-FR" sz="1100" dirty="0">
                <a:hlinkClick r:id="rId4"/>
              </a:rPr>
              <a:t>Région Rhône-Alpes</a:t>
            </a:r>
            <a:r>
              <a:rPr lang="fr-FR" sz="1100" dirty="0">
                <a:solidFill>
                  <a:schemeClr val="bg1">
                    <a:lumMod val="50000"/>
                  </a:schemeClr>
                </a:solidFill>
              </a:rPr>
              <a:t>)</a:t>
            </a:r>
          </a:p>
        </p:txBody>
      </p:sp>
      <p:sp>
        <p:nvSpPr>
          <p:cNvPr id="5" name="Espace réservé du texte 8">
            <a:extLst>
              <a:ext uri="{FF2B5EF4-FFF2-40B4-BE49-F238E27FC236}">
                <a16:creationId xmlns:a16="http://schemas.microsoft.com/office/drawing/2014/main" id="{70346AF7-2EF1-3620-DDC0-3FB0A4344A61}"/>
              </a:ext>
            </a:extLst>
          </p:cNvPr>
          <p:cNvSpPr txBox="1">
            <a:spLocks/>
          </p:cNvSpPr>
          <p:nvPr/>
        </p:nvSpPr>
        <p:spPr>
          <a:xfrm>
            <a:off x="654527" y="1554817"/>
            <a:ext cx="2418625" cy="587971"/>
          </a:xfrm>
          <a:custGeom>
            <a:avLst/>
            <a:gdLst>
              <a:gd name="connsiteX0" fmla="*/ 0 w 2452805"/>
              <a:gd name="connsiteY0" fmla="*/ 0 h 1199490"/>
              <a:gd name="connsiteX1" fmla="*/ 2452805 w 2452805"/>
              <a:gd name="connsiteY1" fmla="*/ 0 h 1199490"/>
              <a:gd name="connsiteX2" fmla="*/ 2452805 w 2452805"/>
              <a:gd name="connsiteY2" fmla="*/ 955118 h 1199490"/>
              <a:gd name="connsiteX3" fmla="*/ 1226402 w 2452805"/>
              <a:gd name="connsiteY3" fmla="*/ 1199490 h 1199490"/>
              <a:gd name="connsiteX4" fmla="*/ 0 w 2452805"/>
              <a:gd name="connsiteY4" fmla="*/ 955118 h 1199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52805" h="1199490">
                <a:moveTo>
                  <a:pt x="0" y="0"/>
                </a:moveTo>
                <a:lnTo>
                  <a:pt x="2452805" y="0"/>
                </a:lnTo>
                <a:lnTo>
                  <a:pt x="2452805" y="955118"/>
                </a:lnTo>
                <a:lnTo>
                  <a:pt x="1226402" y="1199490"/>
                </a:lnTo>
                <a:lnTo>
                  <a:pt x="0" y="955118"/>
                </a:lnTo>
                <a:close/>
              </a:path>
            </a:pathLst>
          </a:custGeom>
          <a:solidFill>
            <a:srgbClr val="FFC000"/>
          </a:solidFill>
        </p:spPr>
        <p:txBody>
          <a:bodyPr vert="horz" wrap="square" lIns="72000" tIns="108000" rIns="72000" bIns="72000" rtlCol="0" anchor="ctr">
            <a:noAutofit/>
          </a:bodyPr>
          <a:lstStyle>
            <a:lvl1pPr marL="0" indent="0" algn="ctr" defTabSz="6858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  <a:defRPr sz="36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ctr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100" b="1" kern="1200" cap="all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None/>
              <a:defRPr sz="1400" b="1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50000" indent="-180000" algn="l" defTabSz="6858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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83200" indent="-129600" algn="l" defTabSz="6858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fr-FR" sz="2000" b="1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Parc photovoltaïque</a:t>
            </a:r>
            <a:endParaRPr lang="fr-FR" sz="6000" dirty="0">
              <a:cs typeface="Arial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ECDC86C-FCEE-561B-5E32-81BAAA77D281}"/>
              </a:ext>
            </a:extLst>
          </p:cNvPr>
          <p:cNvSpPr/>
          <p:nvPr/>
        </p:nvSpPr>
        <p:spPr>
          <a:xfrm>
            <a:off x="3372329" y="1962668"/>
            <a:ext cx="2418624" cy="2066342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71450" indent="-171450">
              <a:spcBef>
                <a:spcPts val="300"/>
              </a:spcBef>
              <a:buClrTx/>
              <a:buFont typeface="Arial" panose="020B0604020202020204" pitchFamily="34" charset="0"/>
              <a:buChar char="•"/>
              <a:defRPr/>
            </a:pPr>
            <a:endParaRPr lang="fr-FR" sz="1200" kern="1200" dirty="0">
              <a:latin typeface="Calibri"/>
              <a:ea typeface="Calibri"/>
              <a:cs typeface="Calibri"/>
            </a:endParaRPr>
          </a:p>
          <a:p>
            <a:pPr marL="171450" indent="-171450">
              <a:spcBef>
                <a:spcPts val="300"/>
              </a:spcBef>
              <a:buClrTx/>
              <a:buFont typeface="Arial" panose="020B0604020202020204" pitchFamily="34" charset="0"/>
              <a:buChar char="•"/>
              <a:defRPr/>
            </a:pPr>
            <a:endParaRPr lang="fr-FR" sz="1200" kern="1200" dirty="0">
              <a:latin typeface="Calibri"/>
              <a:ea typeface="Calibri"/>
              <a:cs typeface="Calibri"/>
            </a:endParaRPr>
          </a:p>
          <a:p>
            <a:pPr>
              <a:defRPr sz="3600" b="1"/>
            </a:pPr>
            <a:r>
              <a:rPr lang="fr-FR" sz="2800" dirty="0"/>
              <a:t>#1</a:t>
            </a:r>
          </a:p>
          <a:p>
            <a:pPr>
              <a:defRPr sz="3600" b="1"/>
            </a:pPr>
            <a:r>
              <a:rPr lang="fr-FR" sz="1600" dirty="0">
                <a:solidFill>
                  <a:schemeClr val="bg1">
                    <a:lumMod val="50000"/>
                  </a:schemeClr>
                </a:solidFill>
              </a:rPr>
              <a:t>Région française en installations photovoltaïques</a:t>
            </a:r>
            <a:endParaRPr lang="fr-FR" sz="1100" dirty="0">
              <a:solidFill>
                <a:schemeClr val="bg1">
                  <a:lumMod val="50000"/>
                </a:schemeClr>
              </a:solidFill>
            </a:endParaRPr>
          </a:p>
          <a:p>
            <a:pPr>
              <a:defRPr sz="3600" b="1"/>
            </a:pPr>
            <a:endParaRPr lang="fr-FR" sz="1600" dirty="0">
              <a:solidFill>
                <a:schemeClr val="bg1">
                  <a:lumMod val="50000"/>
                </a:schemeClr>
              </a:solidFill>
            </a:endParaRPr>
          </a:p>
          <a:p>
            <a:pPr>
              <a:defRPr sz="2000"/>
            </a:pPr>
            <a:endParaRPr lang="fr-FR" sz="1200" dirty="0"/>
          </a:p>
        </p:txBody>
      </p:sp>
      <p:sp>
        <p:nvSpPr>
          <p:cNvPr id="7" name="Espace réservé du texte 8">
            <a:extLst>
              <a:ext uri="{FF2B5EF4-FFF2-40B4-BE49-F238E27FC236}">
                <a16:creationId xmlns:a16="http://schemas.microsoft.com/office/drawing/2014/main" id="{5B604FB2-0DB7-F88D-245F-B97935413119}"/>
              </a:ext>
            </a:extLst>
          </p:cNvPr>
          <p:cNvSpPr txBox="1">
            <a:spLocks/>
          </p:cNvSpPr>
          <p:nvPr/>
        </p:nvSpPr>
        <p:spPr>
          <a:xfrm>
            <a:off x="3372327" y="1554817"/>
            <a:ext cx="2418625" cy="587971"/>
          </a:xfrm>
          <a:custGeom>
            <a:avLst/>
            <a:gdLst>
              <a:gd name="connsiteX0" fmla="*/ 0 w 2452805"/>
              <a:gd name="connsiteY0" fmla="*/ 0 h 1199490"/>
              <a:gd name="connsiteX1" fmla="*/ 2452805 w 2452805"/>
              <a:gd name="connsiteY1" fmla="*/ 0 h 1199490"/>
              <a:gd name="connsiteX2" fmla="*/ 2452805 w 2452805"/>
              <a:gd name="connsiteY2" fmla="*/ 955118 h 1199490"/>
              <a:gd name="connsiteX3" fmla="*/ 1226402 w 2452805"/>
              <a:gd name="connsiteY3" fmla="*/ 1199490 h 1199490"/>
              <a:gd name="connsiteX4" fmla="*/ 0 w 2452805"/>
              <a:gd name="connsiteY4" fmla="*/ 955118 h 1199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52805" h="1199490">
                <a:moveTo>
                  <a:pt x="0" y="0"/>
                </a:moveTo>
                <a:lnTo>
                  <a:pt x="2452805" y="0"/>
                </a:lnTo>
                <a:lnTo>
                  <a:pt x="2452805" y="955118"/>
                </a:lnTo>
                <a:lnTo>
                  <a:pt x="1226402" y="1199490"/>
                </a:lnTo>
                <a:lnTo>
                  <a:pt x="0" y="955118"/>
                </a:lnTo>
                <a:close/>
              </a:path>
            </a:pathLst>
          </a:custGeom>
          <a:solidFill>
            <a:srgbClr val="016EC2"/>
          </a:solidFill>
        </p:spPr>
        <p:txBody>
          <a:bodyPr vert="horz" wrap="square" lIns="72000" tIns="108000" rIns="72000" bIns="72000" rtlCol="0" anchor="ctr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 defTabSz="685800" eaLnBrk="1" fontAlgn="auto" latinLnBrk="0" hangingPunct="1">
              <a:buClrTx/>
              <a:buSzTx/>
              <a:buFont typeface="Arial" panose="020B0604020202020204" pitchFamily="34" charset="0"/>
              <a:buNone/>
              <a:tabLst/>
              <a:defRPr kumimoji="0" sz="2000" b="1" kern="1200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0" indent="0" algn="ctr" defTabSz="685800" eaLnBrk="1" latinLnBrk="0" hangingPunct="1">
              <a:buFont typeface="Arial" panose="020B0604020202020204" pitchFamily="34" charset="0"/>
              <a:buNone/>
              <a:defRPr sz="1100" b="1" kern="1200" cap="all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defTabSz="685800" eaLnBrk="1" latinLnBrk="0" hangingPunct="1">
              <a:spcBef>
                <a:spcPts val="1600"/>
              </a:spcBef>
              <a:buFont typeface="Arial" panose="020B0604020202020204" pitchFamily="34" charset="0"/>
              <a:buNone/>
              <a:defRPr b="1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defTabSz="685800" eaLnBrk="1" latinLnBrk="0" hangingPunct="1">
              <a:spcBef>
                <a:spcPts val="900"/>
              </a:spcBef>
              <a:buFont typeface="Arial" panose="020B0604020202020204" pitchFamily="34" charset="0"/>
              <a:buNone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50000" indent="-180000" defTabSz="685800" eaLnBrk="1" latinLnBrk="0" hangingPunct="1">
              <a:spcBef>
                <a:spcPts val="6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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83200" indent="-129600" defTabSz="685800" eaLnBrk="1" latinLnBrk="0" hangingPunct="1"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defTabSz="68580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defTabSz="68580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defTabSz="68580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Région leader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642715D-CAE4-8BA3-47DD-C9EF6EBB8572}"/>
              </a:ext>
            </a:extLst>
          </p:cNvPr>
          <p:cNvSpPr/>
          <p:nvPr/>
        </p:nvSpPr>
        <p:spPr>
          <a:xfrm>
            <a:off x="6090126" y="1962668"/>
            <a:ext cx="2418624" cy="2066342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71450" indent="-171450">
              <a:spcBef>
                <a:spcPts val="300"/>
              </a:spcBef>
              <a:buClrTx/>
              <a:buFont typeface="Arial" panose="020B0604020202020204" pitchFamily="34" charset="0"/>
              <a:buChar char="•"/>
              <a:defRPr/>
            </a:pPr>
            <a:endParaRPr lang="fr-FR" sz="1200" kern="1200" dirty="0">
              <a:latin typeface="Calibri"/>
              <a:ea typeface="Calibri"/>
              <a:cs typeface="Calibri"/>
            </a:endParaRPr>
          </a:p>
          <a:p>
            <a:pPr marL="171450" indent="-171450">
              <a:spcBef>
                <a:spcPts val="300"/>
              </a:spcBef>
              <a:buClrTx/>
              <a:buFont typeface="Arial" panose="020B0604020202020204" pitchFamily="34" charset="0"/>
              <a:buChar char="•"/>
              <a:defRPr/>
            </a:pPr>
            <a:endParaRPr lang="fr-FR" sz="1200" kern="1200" dirty="0">
              <a:latin typeface="Calibri"/>
              <a:ea typeface="Calibri"/>
              <a:cs typeface="Calibri"/>
            </a:endParaRPr>
          </a:p>
          <a:p>
            <a:pPr>
              <a:defRPr sz="3600" b="1"/>
            </a:pPr>
            <a:r>
              <a:rPr lang="fr-FR" sz="2800" dirty="0"/>
              <a:t>Variabilité</a:t>
            </a:r>
          </a:p>
          <a:p>
            <a:pPr>
              <a:defRPr sz="3600" b="1"/>
            </a:pPr>
            <a:r>
              <a:rPr lang="fr-FR" sz="1600" b="1" dirty="0">
                <a:solidFill>
                  <a:schemeClr val="bg1">
                    <a:lumMod val="50000"/>
                  </a:schemeClr>
                </a:solidFill>
              </a:rPr>
              <a:t>Production très sensible à la météo</a:t>
            </a:r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C0AFC55C-7B26-1A33-6493-F9AF2D0F07CD}"/>
              </a:ext>
            </a:extLst>
          </p:cNvPr>
          <p:cNvSpPr txBox="1">
            <a:spLocks/>
          </p:cNvSpPr>
          <p:nvPr/>
        </p:nvSpPr>
        <p:spPr>
          <a:xfrm>
            <a:off x="6090124" y="1554817"/>
            <a:ext cx="2418625" cy="587971"/>
          </a:xfrm>
          <a:custGeom>
            <a:avLst/>
            <a:gdLst>
              <a:gd name="connsiteX0" fmla="*/ 0 w 2452805"/>
              <a:gd name="connsiteY0" fmla="*/ 0 h 1199490"/>
              <a:gd name="connsiteX1" fmla="*/ 2452805 w 2452805"/>
              <a:gd name="connsiteY1" fmla="*/ 0 h 1199490"/>
              <a:gd name="connsiteX2" fmla="*/ 2452805 w 2452805"/>
              <a:gd name="connsiteY2" fmla="*/ 955118 h 1199490"/>
              <a:gd name="connsiteX3" fmla="*/ 1226402 w 2452805"/>
              <a:gd name="connsiteY3" fmla="*/ 1199490 h 1199490"/>
              <a:gd name="connsiteX4" fmla="*/ 0 w 2452805"/>
              <a:gd name="connsiteY4" fmla="*/ 955118 h 1199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52805" h="1199490">
                <a:moveTo>
                  <a:pt x="0" y="0"/>
                </a:moveTo>
                <a:lnTo>
                  <a:pt x="2452805" y="0"/>
                </a:lnTo>
                <a:lnTo>
                  <a:pt x="2452805" y="955118"/>
                </a:lnTo>
                <a:lnTo>
                  <a:pt x="1226402" y="1199490"/>
                </a:lnTo>
                <a:lnTo>
                  <a:pt x="0" y="955118"/>
                </a:lnTo>
                <a:close/>
              </a:path>
            </a:pathLst>
          </a:custGeom>
          <a:solidFill>
            <a:srgbClr val="7030A0"/>
          </a:solidFill>
        </p:spPr>
        <p:txBody>
          <a:bodyPr vert="horz" wrap="square" lIns="72000" tIns="108000" rIns="72000" bIns="72000" rtlCol="0" anchor="ctr">
            <a:noAutofit/>
          </a:bodyPr>
          <a:lstStyle>
            <a:lvl1pPr marL="0" indent="0" algn="ctr" defTabSz="6858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  <a:defRPr sz="36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ctr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100" b="1" kern="1200" cap="all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None/>
              <a:defRPr sz="1400" b="1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50000" indent="-180000" algn="l" defTabSz="6858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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83200" indent="-129600" algn="l" defTabSz="6858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fr-FR" sz="2000" b="1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Production</a:t>
            </a:r>
            <a:endParaRPr lang="fr-FR" sz="6000" dirty="0">
              <a:cs typeface="Arial"/>
            </a:endParaRPr>
          </a:p>
        </p:txBody>
      </p: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4F2C3D66-D0D7-A86C-2848-AD50FAA4BBE5}"/>
              </a:ext>
            </a:extLst>
          </p:cNvPr>
          <p:cNvGrpSpPr/>
          <p:nvPr/>
        </p:nvGrpSpPr>
        <p:grpSpPr>
          <a:xfrm>
            <a:off x="463375" y="1244626"/>
            <a:ext cx="469085" cy="469085"/>
            <a:chOff x="8850800" y="989949"/>
            <a:chExt cx="2717800" cy="2717800"/>
          </a:xfrm>
        </p:grpSpPr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C022C94F-050F-AB01-28C1-2AD03599D414}"/>
                </a:ext>
              </a:extLst>
            </p:cNvPr>
            <p:cNvSpPr/>
            <p:nvPr/>
          </p:nvSpPr>
          <p:spPr>
            <a:xfrm>
              <a:off x="8850800" y="989949"/>
              <a:ext cx="2717800" cy="27178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11" name="Image 10">
              <a:extLst>
                <a:ext uri="{FF2B5EF4-FFF2-40B4-BE49-F238E27FC236}">
                  <a16:creationId xmlns:a16="http://schemas.microsoft.com/office/drawing/2014/main" id="{2D31D0A9-EF5E-70FA-7828-1FD6A1E4CEC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161804" y="1552113"/>
              <a:ext cx="2095792" cy="1552792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14" name="Google Shape;178;p8">
            <a:extLst>
              <a:ext uri="{FF2B5EF4-FFF2-40B4-BE49-F238E27FC236}">
                <a16:creationId xmlns:a16="http://schemas.microsoft.com/office/drawing/2014/main" id="{2FD38D0D-A22A-3A3C-C242-55050E7F3342}"/>
              </a:ext>
            </a:extLst>
          </p:cNvPr>
          <p:cNvSpPr txBox="1">
            <a:spLocks/>
          </p:cNvSpPr>
          <p:nvPr/>
        </p:nvSpPr>
        <p:spPr>
          <a:xfrm>
            <a:off x="1106166" y="779179"/>
            <a:ext cx="7877195" cy="375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/>
            <a:r>
              <a:rPr lang="fr-FR" sz="1400" b="1" dirty="0"/>
              <a:t>Focus Rhône-Alpes : </a:t>
            </a:r>
            <a:r>
              <a:rPr lang="fr-FR" sz="1400" dirty="0"/>
              <a:t>une filière solaire en expansion, mais soumise à une forte variabilité</a:t>
            </a:r>
          </a:p>
        </p:txBody>
      </p:sp>
      <p:grpSp>
        <p:nvGrpSpPr>
          <p:cNvPr id="4" name="Groupe 3">
            <a:extLst>
              <a:ext uri="{FF2B5EF4-FFF2-40B4-BE49-F238E27FC236}">
                <a16:creationId xmlns:a16="http://schemas.microsoft.com/office/drawing/2014/main" id="{EED4DECD-AB82-3770-D867-F5E3DC0F46C6}"/>
              </a:ext>
            </a:extLst>
          </p:cNvPr>
          <p:cNvGrpSpPr/>
          <p:nvPr/>
        </p:nvGrpSpPr>
        <p:grpSpPr>
          <a:xfrm>
            <a:off x="3178269" y="1244626"/>
            <a:ext cx="485034" cy="469085"/>
            <a:chOff x="3178269" y="1244626"/>
            <a:chExt cx="485034" cy="469085"/>
          </a:xfrm>
        </p:grpSpPr>
        <p:sp>
          <p:nvSpPr>
            <p:cNvPr id="18" name="Ellipse 17">
              <a:extLst>
                <a:ext uri="{FF2B5EF4-FFF2-40B4-BE49-F238E27FC236}">
                  <a16:creationId xmlns:a16="http://schemas.microsoft.com/office/drawing/2014/main" id="{C17A729F-F9AB-A73C-CEFD-D87C2948A123}"/>
                </a:ext>
              </a:extLst>
            </p:cNvPr>
            <p:cNvSpPr/>
            <p:nvPr/>
          </p:nvSpPr>
          <p:spPr>
            <a:xfrm>
              <a:off x="3194218" y="1244626"/>
              <a:ext cx="469085" cy="469085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016EC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0" name="ZoneTexte 29">
              <a:extLst>
                <a:ext uri="{FF2B5EF4-FFF2-40B4-BE49-F238E27FC236}">
                  <a16:creationId xmlns:a16="http://schemas.microsoft.com/office/drawing/2014/main" id="{717391EF-3678-1116-53EE-765DF8F95C9C}"/>
                </a:ext>
              </a:extLst>
            </p:cNvPr>
            <p:cNvSpPr txBox="1"/>
            <p:nvPr/>
          </p:nvSpPr>
          <p:spPr>
            <a:xfrm>
              <a:off x="3178269" y="1281519"/>
              <a:ext cx="485034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 sz="4000"/>
              </a:pPr>
              <a:r>
                <a:rPr lang="fr-FR" sz="2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🥇</a:t>
              </a:r>
            </a:p>
          </p:txBody>
        </p:sp>
      </p:grpSp>
      <p:grpSp>
        <p:nvGrpSpPr>
          <p:cNvPr id="2" name="Groupe 1">
            <a:extLst>
              <a:ext uri="{FF2B5EF4-FFF2-40B4-BE49-F238E27FC236}">
                <a16:creationId xmlns:a16="http://schemas.microsoft.com/office/drawing/2014/main" id="{E67CEDCE-6321-C0A9-D055-67F795430912}"/>
              </a:ext>
            </a:extLst>
          </p:cNvPr>
          <p:cNvGrpSpPr/>
          <p:nvPr/>
        </p:nvGrpSpPr>
        <p:grpSpPr>
          <a:xfrm>
            <a:off x="5855580" y="1244626"/>
            <a:ext cx="469085" cy="469085"/>
            <a:chOff x="5855580" y="1244626"/>
            <a:chExt cx="469085" cy="469085"/>
          </a:xfrm>
        </p:grpSpPr>
        <p:sp>
          <p:nvSpPr>
            <p:cNvPr id="36" name="Ellipse 35">
              <a:extLst>
                <a:ext uri="{FF2B5EF4-FFF2-40B4-BE49-F238E27FC236}">
                  <a16:creationId xmlns:a16="http://schemas.microsoft.com/office/drawing/2014/main" id="{D67E0D0C-C631-6E3B-A20F-F6A59723BAE6}"/>
                </a:ext>
              </a:extLst>
            </p:cNvPr>
            <p:cNvSpPr/>
            <p:nvPr/>
          </p:nvSpPr>
          <p:spPr>
            <a:xfrm>
              <a:off x="5855580" y="1244626"/>
              <a:ext cx="469085" cy="469085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39" name="Image 38">
              <a:extLst>
                <a:ext uri="{FF2B5EF4-FFF2-40B4-BE49-F238E27FC236}">
                  <a16:creationId xmlns:a16="http://schemas.microsoft.com/office/drawing/2014/main" id="{9A15F92F-8AF9-9A60-52D8-D7970DAB78E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939792" y="1359845"/>
              <a:ext cx="300660" cy="226711"/>
            </a:xfrm>
            <a:prstGeom prst="rect">
              <a:avLst/>
            </a:prstGeom>
          </p:spPr>
        </p:pic>
      </p:grpSp>
      <p:sp>
        <p:nvSpPr>
          <p:cNvPr id="43" name="ZoneTexte 42">
            <a:extLst>
              <a:ext uri="{FF2B5EF4-FFF2-40B4-BE49-F238E27FC236}">
                <a16:creationId xmlns:a16="http://schemas.microsoft.com/office/drawing/2014/main" id="{889E2712-F3EE-1CE7-817F-EE37ED7B2818}"/>
              </a:ext>
            </a:extLst>
          </p:cNvPr>
          <p:cNvSpPr txBox="1"/>
          <p:nvPr/>
        </p:nvSpPr>
        <p:spPr>
          <a:xfrm>
            <a:off x="1032455" y="4346593"/>
            <a:ext cx="81539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-FR" sz="1800" b="1" dirty="0"/>
              <a:t>Incertitude</a:t>
            </a:r>
            <a:r>
              <a:rPr lang="fr-FR" sz="1800" dirty="0"/>
              <a:t> forte avec impact sur la </a:t>
            </a:r>
            <a:r>
              <a:rPr lang="fr-FR" sz="1800" b="1" dirty="0"/>
              <a:t>distribution</a:t>
            </a:r>
            <a:r>
              <a:rPr lang="fr-FR" sz="1800" dirty="0"/>
              <a:t> et la </a:t>
            </a:r>
            <a:r>
              <a:rPr lang="fr-FR" sz="1800" b="1" dirty="0"/>
              <a:t>stabilité</a:t>
            </a:r>
            <a:r>
              <a:rPr lang="fr-FR" sz="1800" dirty="0"/>
              <a:t> du réseau</a:t>
            </a:r>
          </a:p>
        </p:txBody>
      </p:sp>
      <p:sp>
        <p:nvSpPr>
          <p:cNvPr id="44" name="Flèche : droite 43">
            <a:extLst>
              <a:ext uri="{FF2B5EF4-FFF2-40B4-BE49-F238E27FC236}">
                <a16:creationId xmlns:a16="http://schemas.microsoft.com/office/drawing/2014/main" id="{52DAE273-297D-B78E-8D7A-2AA631E57226}"/>
              </a:ext>
            </a:extLst>
          </p:cNvPr>
          <p:cNvSpPr/>
          <p:nvPr/>
        </p:nvSpPr>
        <p:spPr>
          <a:xfrm>
            <a:off x="654527" y="4233968"/>
            <a:ext cx="418726" cy="596535"/>
          </a:xfrm>
          <a:prstGeom prst="rightArrow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5" name="Espace réservé du numéro de diapositive 1">
            <a:extLst>
              <a:ext uri="{FF2B5EF4-FFF2-40B4-BE49-F238E27FC236}">
                <a16:creationId xmlns:a16="http://schemas.microsoft.com/office/drawing/2014/main" id="{DA29ABC9-D394-FB47-3F67-2BB90D94B53C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72458" y="4939381"/>
            <a:ext cx="548700" cy="153888"/>
          </a:xfrm>
        </p:spPr>
        <p:txBody>
          <a:bodyPr lIns="0" tIns="0" rIns="0" bIns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6580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7" grpId="0" animBg="1"/>
      <p:bldP spid="8" grpId="0" animBg="1"/>
      <p:bldP spid="9" grpId="0" animBg="1"/>
      <p:bldP spid="43" grpId="0"/>
      <p:bldP spid="4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>
          <a:extLst>
            <a:ext uri="{FF2B5EF4-FFF2-40B4-BE49-F238E27FC236}">
              <a16:creationId xmlns:a16="http://schemas.microsoft.com/office/drawing/2014/main" id="{102D340D-B8AB-12B1-1341-CA7D51F053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75" name="Connecteur : en angle 1074">
            <a:extLst>
              <a:ext uri="{FF2B5EF4-FFF2-40B4-BE49-F238E27FC236}">
                <a16:creationId xmlns:a16="http://schemas.microsoft.com/office/drawing/2014/main" id="{EB70B985-2508-613E-3824-FAD3BB6966AC}"/>
              </a:ext>
            </a:extLst>
          </p:cNvPr>
          <p:cNvCxnSpPr>
            <a:cxnSpLocks/>
            <a:stCxn id="2097" idx="2"/>
            <a:endCxn id="43" idx="3"/>
          </p:cNvCxnSpPr>
          <p:nvPr/>
        </p:nvCxnSpPr>
        <p:spPr>
          <a:xfrm rot="5400000">
            <a:off x="7570819" y="3859448"/>
            <a:ext cx="739989" cy="298315"/>
          </a:xfrm>
          <a:prstGeom prst="bentConnector2">
            <a:avLst/>
          </a:prstGeom>
          <a:ln>
            <a:solidFill>
              <a:srgbClr val="FF008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Forme libre : forme 25">
            <a:extLst>
              <a:ext uri="{FF2B5EF4-FFF2-40B4-BE49-F238E27FC236}">
                <a16:creationId xmlns:a16="http://schemas.microsoft.com/office/drawing/2014/main" id="{CCAE5A27-B2A2-0280-F66C-5CDBE7E24E20}"/>
              </a:ext>
            </a:extLst>
          </p:cNvPr>
          <p:cNvSpPr/>
          <p:nvPr/>
        </p:nvSpPr>
        <p:spPr>
          <a:xfrm>
            <a:off x="6374912" y="936409"/>
            <a:ext cx="2310321" cy="348427"/>
          </a:xfrm>
          <a:custGeom>
            <a:avLst/>
            <a:gdLst>
              <a:gd name="connsiteX0" fmla="*/ 0 w 1839339"/>
              <a:gd name="connsiteY0" fmla="*/ 0 h 533101"/>
              <a:gd name="connsiteX1" fmla="*/ 1572789 w 1839339"/>
              <a:gd name="connsiteY1" fmla="*/ 0 h 533101"/>
              <a:gd name="connsiteX2" fmla="*/ 1839339 w 1839339"/>
              <a:gd name="connsiteY2" fmla="*/ 266551 h 533101"/>
              <a:gd name="connsiteX3" fmla="*/ 1572789 w 1839339"/>
              <a:gd name="connsiteY3" fmla="*/ 533101 h 533101"/>
              <a:gd name="connsiteX4" fmla="*/ 0 w 1839339"/>
              <a:gd name="connsiteY4" fmla="*/ 533101 h 533101"/>
              <a:gd name="connsiteX5" fmla="*/ 266551 w 1839339"/>
              <a:gd name="connsiteY5" fmla="*/ 266551 h 533101"/>
              <a:gd name="connsiteX6" fmla="*/ 0 w 1839339"/>
              <a:gd name="connsiteY6" fmla="*/ 0 h 5331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39339" h="533101">
                <a:moveTo>
                  <a:pt x="0" y="0"/>
                </a:moveTo>
                <a:lnTo>
                  <a:pt x="1572789" y="0"/>
                </a:lnTo>
                <a:lnTo>
                  <a:pt x="1839339" y="266551"/>
                </a:lnTo>
                <a:lnTo>
                  <a:pt x="1572789" y="533101"/>
                </a:lnTo>
                <a:lnTo>
                  <a:pt x="0" y="533101"/>
                </a:lnTo>
                <a:lnTo>
                  <a:pt x="266551" y="266551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shade val="80000"/>
              <a:hueOff val="0"/>
              <a:satOff val="0"/>
              <a:lumOff val="0"/>
              <a:alphaOff val="0"/>
            </a:schemeClr>
          </a:fillRef>
          <a:effectRef idx="0">
            <a:schemeClr val="accent3">
              <a:shade val="8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10557" tIns="14669" rIns="281219" bIns="14669" numCol="1" spcCol="1270" anchor="ctr" anchorCtr="0">
            <a:noAutofit/>
          </a:bodyPr>
          <a:lstStyle/>
          <a:p>
            <a:pPr marL="158750" indent="0" algn="ctr">
              <a:buNone/>
            </a:pPr>
            <a:r>
              <a:rPr lang="fr-FR" sz="800" b="1" dirty="0"/>
              <a:t>API et</a:t>
            </a:r>
          </a:p>
          <a:p>
            <a:pPr marL="158750" indent="0" algn="ctr">
              <a:buNone/>
            </a:pPr>
            <a:r>
              <a:rPr lang="fr-FR" sz="800" b="1" dirty="0"/>
              <a:t>Application</a:t>
            </a:r>
          </a:p>
        </p:txBody>
      </p:sp>
      <p:sp>
        <p:nvSpPr>
          <p:cNvPr id="22" name="Forme libre : forme 21">
            <a:extLst>
              <a:ext uri="{FF2B5EF4-FFF2-40B4-BE49-F238E27FC236}">
                <a16:creationId xmlns:a16="http://schemas.microsoft.com/office/drawing/2014/main" id="{55F95513-FB46-9FE4-91D4-34DF9BFEC6C4}"/>
              </a:ext>
            </a:extLst>
          </p:cNvPr>
          <p:cNvSpPr/>
          <p:nvPr/>
        </p:nvSpPr>
        <p:spPr>
          <a:xfrm>
            <a:off x="4346332" y="936409"/>
            <a:ext cx="2310321" cy="348427"/>
          </a:xfrm>
          <a:custGeom>
            <a:avLst/>
            <a:gdLst>
              <a:gd name="connsiteX0" fmla="*/ 0 w 1839339"/>
              <a:gd name="connsiteY0" fmla="*/ 0 h 533101"/>
              <a:gd name="connsiteX1" fmla="*/ 1572789 w 1839339"/>
              <a:gd name="connsiteY1" fmla="*/ 0 h 533101"/>
              <a:gd name="connsiteX2" fmla="*/ 1839339 w 1839339"/>
              <a:gd name="connsiteY2" fmla="*/ 266551 h 533101"/>
              <a:gd name="connsiteX3" fmla="*/ 1572789 w 1839339"/>
              <a:gd name="connsiteY3" fmla="*/ 533101 h 533101"/>
              <a:gd name="connsiteX4" fmla="*/ 0 w 1839339"/>
              <a:gd name="connsiteY4" fmla="*/ 533101 h 533101"/>
              <a:gd name="connsiteX5" fmla="*/ 266551 w 1839339"/>
              <a:gd name="connsiteY5" fmla="*/ 266551 h 533101"/>
              <a:gd name="connsiteX6" fmla="*/ 0 w 1839339"/>
              <a:gd name="connsiteY6" fmla="*/ 0 h 5331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39339" h="533101">
                <a:moveTo>
                  <a:pt x="0" y="0"/>
                </a:moveTo>
                <a:lnTo>
                  <a:pt x="1572789" y="0"/>
                </a:lnTo>
                <a:lnTo>
                  <a:pt x="1839339" y="266551"/>
                </a:lnTo>
                <a:lnTo>
                  <a:pt x="1572789" y="533101"/>
                </a:lnTo>
                <a:lnTo>
                  <a:pt x="0" y="533101"/>
                </a:lnTo>
                <a:lnTo>
                  <a:pt x="266551" y="266551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shade val="80000"/>
              <a:hueOff val="0"/>
              <a:satOff val="0"/>
              <a:lumOff val="0"/>
              <a:alphaOff val="0"/>
            </a:schemeClr>
          </a:fillRef>
          <a:effectRef idx="0">
            <a:schemeClr val="accent3">
              <a:shade val="8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10557" tIns="14669" rIns="281219" bIns="14669" numCol="1" spcCol="1270" anchor="ctr" anchorCtr="0">
            <a:noAutofit/>
          </a:bodyPr>
          <a:lstStyle/>
          <a:p>
            <a:pPr marL="0" lvl="0" indent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fr-FR" sz="800" b="1" dirty="0"/>
              <a:t>Entraînement et </a:t>
            </a:r>
          </a:p>
          <a:p>
            <a:pPr marL="0" lvl="0" indent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fr-FR" sz="800" b="1" dirty="0"/>
              <a:t>suivi du modèle</a:t>
            </a:r>
            <a:endParaRPr lang="fr-FR" sz="800" kern="1200" dirty="0"/>
          </a:p>
        </p:txBody>
      </p:sp>
      <p:sp>
        <p:nvSpPr>
          <p:cNvPr id="18" name="Forme libre : forme 17">
            <a:extLst>
              <a:ext uri="{FF2B5EF4-FFF2-40B4-BE49-F238E27FC236}">
                <a16:creationId xmlns:a16="http://schemas.microsoft.com/office/drawing/2014/main" id="{44D928FD-3F68-ECAE-DF01-69E25D43D94B}"/>
              </a:ext>
            </a:extLst>
          </p:cNvPr>
          <p:cNvSpPr/>
          <p:nvPr/>
        </p:nvSpPr>
        <p:spPr>
          <a:xfrm>
            <a:off x="2293137" y="936409"/>
            <a:ext cx="2310321" cy="348427"/>
          </a:xfrm>
          <a:custGeom>
            <a:avLst/>
            <a:gdLst>
              <a:gd name="connsiteX0" fmla="*/ 0 w 1839339"/>
              <a:gd name="connsiteY0" fmla="*/ 0 h 533101"/>
              <a:gd name="connsiteX1" fmla="*/ 1572789 w 1839339"/>
              <a:gd name="connsiteY1" fmla="*/ 0 h 533101"/>
              <a:gd name="connsiteX2" fmla="*/ 1839339 w 1839339"/>
              <a:gd name="connsiteY2" fmla="*/ 266551 h 533101"/>
              <a:gd name="connsiteX3" fmla="*/ 1572789 w 1839339"/>
              <a:gd name="connsiteY3" fmla="*/ 533101 h 533101"/>
              <a:gd name="connsiteX4" fmla="*/ 0 w 1839339"/>
              <a:gd name="connsiteY4" fmla="*/ 533101 h 533101"/>
              <a:gd name="connsiteX5" fmla="*/ 266551 w 1839339"/>
              <a:gd name="connsiteY5" fmla="*/ 266551 h 533101"/>
              <a:gd name="connsiteX6" fmla="*/ 0 w 1839339"/>
              <a:gd name="connsiteY6" fmla="*/ 0 h 5331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39339" h="533101">
                <a:moveTo>
                  <a:pt x="0" y="0"/>
                </a:moveTo>
                <a:lnTo>
                  <a:pt x="1572789" y="0"/>
                </a:lnTo>
                <a:lnTo>
                  <a:pt x="1839339" y="266551"/>
                </a:lnTo>
                <a:lnTo>
                  <a:pt x="1572789" y="533101"/>
                </a:lnTo>
                <a:lnTo>
                  <a:pt x="0" y="533101"/>
                </a:lnTo>
                <a:lnTo>
                  <a:pt x="266551" y="266551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shade val="80000"/>
              <a:hueOff val="0"/>
              <a:satOff val="0"/>
              <a:lumOff val="0"/>
              <a:alphaOff val="0"/>
            </a:schemeClr>
          </a:fillRef>
          <a:effectRef idx="0">
            <a:schemeClr val="accent3">
              <a:shade val="8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10557" tIns="14669" rIns="281219" bIns="14669" numCol="1" spcCol="1270" anchor="ctr" anchorCtr="0">
            <a:noAutofit/>
          </a:bodyPr>
          <a:lstStyle/>
          <a:p>
            <a:pPr marL="158750" indent="0" algn="ctr">
              <a:buNone/>
            </a:pPr>
            <a:r>
              <a:rPr lang="fr-FR" sz="800" b="1" dirty="0"/>
              <a:t>Préparation et </a:t>
            </a:r>
          </a:p>
          <a:p>
            <a:pPr marL="158750" indent="0" algn="ctr">
              <a:buNone/>
            </a:pPr>
            <a:r>
              <a:rPr lang="fr-FR" sz="800" b="1" dirty="0"/>
              <a:t>nettoyage</a:t>
            </a:r>
          </a:p>
        </p:txBody>
      </p:sp>
      <p:sp>
        <p:nvSpPr>
          <p:cNvPr id="96" name="Google Shape;96;p5">
            <a:extLst>
              <a:ext uri="{FF2B5EF4-FFF2-40B4-BE49-F238E27FC236}">
                <a16:creationId xmlns:a16="http://schemas.microsoft.com/office/drawing/2014/main" id="{E0E7B8E7-F933-D99A-FC55-A7E0AFDF3556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1192664" y="403309"/>
            <a:ext cx="5315100" cy="5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it-IT" sz="2500" dirty="0">
                <a:solidFill>
                  <a:srgbClr val="0E3449"/>
                </a:solidFill>
                <a:latin typeface="Inter SemiBold"/>
                <a:ea typeface="Inter SemiBold"/>
                <a:sym typeface="Inter SemiBold"/>
              </a:rPr>
              <a:t>Process et pipeline data</a:t>
            </a:r>
          </a:p>
        </p:txBody>
      </p:sp>
      <p:pic>
        <p:nvPicPr>
          <p:cNvPr id="97" name="Google Shape;97;p5">
            <a:extLst>
              <a:ext uri="{FF2B5EF4-FFF2-40B4-BE49-F238E27FC236}">
                <a16:creationId xmlns:a16="http://schemas.microsoft.com/office/drawing/2014/main" id="{A1784225-A032-0CBA-51D9-09FCED9F28E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Forme libre : forme 1">
            <a:extLst>
              <a:ext uri="{FF2B5EF4-FFF2-40B4-BE49-F238E27FC236}">
                <a16:creationId xmlns:a16="http://schemas.microsoft.com/office/drawing/2014/main" id="{F584810C-5501-210A-FC09-7E76BEE6CF2D}"/>
              </a:ext>
            </a:extLst>
          </p:cNvPr>
          <p:cNvSpPr/>
          <p:nvPr/>
        </p:nvSpPr>
        <p:spPr>
          <a:xfrm>
            <a:off x="252179" y="936409"/>
            <a:ext cx="2310321" cy="348427"/>
          </a:xfrm>
          <a:custGeom>
            <a:avLst/>
            <a:gdLst>
              <a:gd name="connsiteX0" fmla="*/ 0 w 1839339"/>
              <a:gd name="connsiteY0" fmla="*/ 0 h 533101"/>
              <a:gd name="connsiteX1" fmla="*/ 1572789 w 1839339"/>
              <a:gd name="connsiteY1" fmla="*/ 0 h 533101"/>
              <a:gd name="connsiteX2" fmla="*/ 1839339 w 1839339"/>
              <a:gd name="connsiteY2" fmla="*/ 266551 h 533101"/>
              <a:gd name="connsiteX3" fmla="*/ 1572789 w 1839339"/>
              <a:gd name="connsiteY3" fmla="*/ 533101 h 533101"/>
              <a:gd name="connsiteX4" fmla="*/ 0 w 1839339"/>
              <a:gd name="connsiteY4" fmla="*/ 533101 h 533101"/>
              <a:gd name="connsiteX5" fmla="*/ 266551 w 1839339"/>
              <a:gd name="connsiteY5" fmla="*/ 266551 h 533101"/>
              <a:gd name="connsiteX6" fmla="*/ 0 w 1839339"/>
              <a:gd name="connsiteY6" fmla="*/ 0 h 5331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39339" h="533101">
                <a:moveTo>
                  <a:pt x="0" y="0"/>
                </a:moveTo>
                <a:lnTo>
                  <a:pt x="1572789" y="0"/>
                </a:lnTo>
                <a:lnTo>
                  <a:pt x="1839339" y="266551"/>
                </a:lnTo>
                <a:lnTo>
                  <a:pt x="1572789" y="533101"/>
                </a:lnTo>
                <a:lnTo>
                  <a:pt x="0" y="533101"/>
                </a:lnTo>
                <a:lnTo>
                  <a:pt x="266551" y="266551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shade val="80000"/>
              <a:hueOff val="0"/>
              <a:satOff val="0"/>
              <a:lumOff val="0"/>
              <a:alphaOff val="0"/>
            </a:schemeClr>
          </a:fillRef>
          <a:effectRef idx="0">
            <a:schemeClr val="accent3">
              <a:shade val="8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10557" tIns="14669" rIns="281219" bIns="14669" numCol="1" spcCol="1270" anchor="ctr" anchorCtr="0">
            <a:noAutofit/>
          </a:bodyPr>
          <a:lstStyle/>
          <a:p>
            <a:pPr marL="0" lvl="0" indent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fr-FR" sz="800" b="1" dirty="0"/>
              <a:t>Collecte des données</a:t>
            </a:r>
            <a:endParaRPr lang="fr-FR" sz="800" kern="1200" dirty="0"/>
          </a:p>
        </p:txBody>
      </p:sp>
      <p:pic>
        <p:nvPicPr>
          <p:cNvPr id="2068" name="Picture 8">
            <a:extLst>
              <a:ext uri="{FF2B5EF4-FFF2-40B4-BE49-F238E27FC236}">
                <a16:creationId xmlns:a16="http://schemas.microsoft.com/office/drawing/2014/main" id="{9336168E-33DE-2E2C-3F3A-3E4FC0819D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09" b="12963"/>
          <a:stretch>
            <a:fillRect/>
          </a:stretch>
        </p:blipFill>
        <p:spPr bwMode="auto">
          <a:xfrm>
            <a:off x="8471325" y="2479951"/>
            <a:ext cx="519001" cy="552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96" name="Google Shape;180;p8">
            <a:extLst>
              <a:ext uri="{FF2B5EF4-FFF2-40B4-BE49-F238E27FC236}">
                <a16:creationId xmlns:a16="http://schemas.microsoft.com/office/drawing/2014/main" id="{273A85B6-13FD-89FF-E669-100D308ACE82}"/>
              </a:ext>
            </a:extLst>
          </p:cNvPr>
          <p:cNvSpPr/>
          <p:nvPr/>
        </p:nvSpPr>
        <p:spPr>
          <a:xfrm>
            <a:off x="5512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101" name="Connecteur droit avec flèche 2100">
            <a:extLst>
              <a:ext uri="{FF2B5EF4-FFF2-40B4-BE49-F238E27FC236}">
                <a16:creationId xmlns:a16="http://schemas.microsoft.com/office/drawing/2014/main" id="{47334CC6-EC52-DED0-C7E9-A5E77BF2B99A}"/>
              </a:ext>
            </a:extLst>
          </p:cNvPr>
          <p:cNvCxnSpPr>
            <a:cxnSpLocks/>
            <a:stCxn id="1074" idx="3"/>
            <a:endCxn id="2068" idx="1"/>
          </p:cNvCxnSpPr>
          <p:nvPr/>
        </p:nvCxnSpPr>
        <p:spPr>
          <a:xfrm>
            <a:off x="8259888" y="2755931"/>
            <a:ext cx="211437" cy="223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967D4A6C-3756-2775-B55E-F408743583CC}"/>
              </a:ext>
            </a:extLst>
          </p:cNvPr>
          <p:cNvSpPr/>
          <p:nvPr/>
        </p:nvSpPr>
        <p:spPr>
          <a:xfrm>
            <a:off x="6450927" y="1304200"/>
            <a:ext cx="2214439" cy="106642"/>
          </a:xfrm>
          <a:prstGeom prst="roundRect">
            <a:avLst/>
          </a:prstGeom>
          <a:solidFill>
            <a:srgbClr val="FFC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ClrTx/>
            </a:pPr>
            <a:r>
              <a:rPr lang="fr-FR" sz="800" b="1" kern="1200" dirty="0"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Frontend</a:t>
            </a:r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564CE1A9-869C-774B-0E58-18DB76A3FCD2}"/>
              </a:ext>
            </a:extLst>
          </p:cNvPr>
          <p:cNvSpPr/>
          <p:nvPr/>
        </p:nvSpPr>
        <p:spPr>
          <a:xfrm>
            <a:off x="2305374" y="1304200"/>
            <a:ext cx="4118299" cy="106642"/>
          </a:xfrm>
          <a:prstGeom prst="roundRect">
            <a:avLst/>
          </a:prstGeom>
          <a:solidFill>
            <a:srgbClr val="00B05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ClrTx/>
            </a:pPr>
            <a:r>
              <a:rPr lang="fr-FR" sz="800" b="1" kern="1200" dirty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Backend</a:t>
            </a:r>
          </a:p>
        </p:txBody>
      </p: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D56B5F17-0455-4EEE-EA40-088735D5E368}"/>
              </a:ext>
            </a:extLst>
          </p:cNvPr>
          <p:cNvGrpSpPr/>
          <p:nvPr/>
        </p:nvGrpSpPr>
        <p:grpSpPr>
          <a:xfrm>
            <a:off x="263070" y="1458686"/>
            <a:ext cx="2030067" cy="3272971"/>
            <a:chOff x="263070" y="1458686"/>
            <a:chExt cx="2030067" cy="3272971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D0C03EA7-EAD6-1A33-21AE-920B9121582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432" t="21688" r="13291" b="23045"/>
            <a:stretch>
              <a:fillRect/>
            </a:stretch>
          </p:blipFill>
          <p:spPr bwMode="auto">
            <a:xfrm>
              <a:off x="626281" y="1716520"/>
              <a:ext cx="653142" cy="27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2941D76B-6840-C572-907F-F3680B66EBF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624" r="31046" b="34033"/>
            <a:stretch>
              <a:fillRect/>
            </a:stretch>
          </p:blipFill>
          <p:spPr bwMode="auto">
            <a:xfrm>
              <a:off x="756608" y="2278455"/>
              <a:ext cx="386389" cy="4859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8" name="Connecteur droit 27">
              <a:extLst>
                <a:ext uri="{FF2B5EF4-FFF2-40B4-BE49-F238E27FC236}">
                  <a16:creationId xmlns:a16="http://schemas.microsoft.com/office/drawing/2014/main" id="{66A68388-D1A7-6AC6-5F1F-65E1A6494D4A}"/>
                </a:ext>
              </a:extLst>
            </p:cNvPr>
            <p:cNvCxnSpPr/>
            <p:nvPr/>
          </p:nvCxnSpPr>
          <p:spPr>
            <a:xfrm>
              <a:off x="2293137" y="1458686"/>
              <a:ext cx="0" cy="3272971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8" name="ZoneTexte 57">
              <a:extLst>
                <a:ext uri="{FF2B5EF4-FFF2-40B4-BE49-F238E27FC236}">
                  <a16:creationId xmlns:a16="http://schemas.microsoft.com/office/drawing/2014/main" id="{42C67AD7-C645-5367-3E47-6D6A996C5FE8}"/>
                </a:ext>
              </a:extLst>
            </p:cNvPr>
            <p:cNvSpPr txBox="1"/>
            <p:nvPr/>
          </p:nvSpPr>
          <p:spPr>
            <a:xfrm>
              <a:off x="512232" y="2694535"/>
              <a:ext cx="863541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700" b="1" dirty="0"/>
                <a:t>USGS / Landsat</a:t>
              </a:r>
            </a:p>
            <a:p>
              <a:pPr algn="ctr"/>
              <a:r>
                <a:rPr lang="fr-FR" sz="600" b="1" dirty="0"/>
                <a:t>(métadonnées)</a:t>
              </a:r>
            </a:p>
          </p:txBody>
        </p:sp>
        <p:pic>
          <p:nvPicPr>
            <p:cNvPr id="65" name="Picture 6">
              <a:extLst>
                <a:ext uri="{FF2B5EF4-FFF2-40B4-BE49-F238E27FC236}">
                  <a16:creationId xmlns:a16="http://schemas.microsoft.com/office/drawing/2014/main" id="{976AB5B9-1D61-B29C-C9DE-9051A31E8E2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049" r="31047" b="34033"/>
            <a:stretch>
              <a:fillRect/>
            </a:stretch>
          </p:blipFill>
          <p:spPr bwMode="auto">
            <a:xfrm>
              <a:off x="781055" y="3014137"/>
              <a:ext cx="361938" cy="4859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7" name="ZoneTexte 66">
              <a:extLst>
                <a:ext uri="{FF2B5EF4-FFF2-40B4-BE49-F238E27FC236}">
                  <a16:creationId xmlns:a16="http://schemas.microsoft.com/office/drawing/2014/main" id="{77C37EC6-CDFA-6EF5-9731-EDD14211D90B}"/>
                </a:ext>
              </a:extLst>
            </p:cNvPr>
            <p:cNvSpPr txBox="1"/>
            <p:nvPr/>
          </p:nvSpPr>
          <p:spPr>
            <a:xfrm>
              <a:off x="463375" y="3488496"/>
              <a:ext cx="94927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700" b="1" dirty="0"/>
                <a:t>Production RTE</a:t>
              </a:r>
            </a:p>
          </p:txBody>
        </p:sp>
        <p:pic>
          <p:nvPicPr>
            <p:cNvPr id="68" name="Picture 6">
              <a:extLst>
                <a:ext uri="{FF2B5EF4-FFF2-40B4-BE49-F238E27FC236}">
                  <a16:creationId xmlns:a16="http://schemas.microsoft.com/office/drawing/2014/main" id="{6A1FE08D-DF15-8940-EAA5-98ED7691473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049" r="31047" b="34033"/>
            <a:stretch>
              <a:fillRect/>
            </a:stretch>
          </p:blipFill>
          <p:spPr bwMode="auto">
            <a:xfrm>
              <a:off x="793739" y="3762369"/>
              <a:ext cx="361937" cy="4859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0" name="ZoneTexte 69">
              <a:extLst>
                <a:ext uri="{FF2B5EF4-FFF2-40B4-BE49-F238E27FC236}">
                  <a16:creationId xmlns:a16="http://schemas.microsoft.com/office/drawing/2014/main" id="{78E1D7E3-9E06-E6A5-253E-A6CE2A2F1050}"/>
                </a:ext>
              </a:extLst>
            </p:cNvPr>
            <p:cNvSpPr txBox="1"/>
            <p:nvPr/>
          </p:nvSpPr>
          <p:spPr>
            <a:xfrm>
              <a:off x="463374" y="4238831"/>
              <a:ext cx="959011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700" b="1" dirty="0"/>
                <a:t>Solar Data</a:t>
              </a:r>
            </a:p>
          </p:txBody>
        </p:sp>
        <p:sp>
          <p:nvSpPr>
            <p:cNvPr id="73" name="ZoneTexte 72">
              <a:extLst>
                <a:ext uri="{FF2B5EF4-FFF2-40B4-BE49-F238E27FC236}">
                  <a16:creationId xmlns:a16="http://schemas.microsoft.com/office/drawing/2014/main" id="{33C41871-317D-BA64-26E2-EBEE7A51AE73}"/>
                </a:ext>
              </a:extLst>
            </p:cNvPr>
            <p:cNvSpPr txBox="1"/>
            <p:nvPr/>
          </p:nvSpPr>
          <p:spPr>
            <a:xfrm>
              <a:off x="263070" y="2047148"/>
              <a:ext cx="1390212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700" b="1" dirty="0"/>
                <a:t>Météo</a:t>
              </a:r>
            </a:p>
          </p:txBody>
        </p: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923FE2F2-F305-A7CE-975B-2A2BA912E4B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585" t="12264" r="16331" b="16417"/>
            <a:stretch>
              <a:fillRect/>
            </a:stretch>
          </p:blipFill>
          <p:spPr bwMode="auto">
            <a:xfrm>
              <a:off x="1095600" y="1606201"/>
              <a:ext cx="264768" cy="273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7" name="Picture 8">
              <a:extLst>
                <a:ext uri="{FF2B5EF4-FFF2-40B4-BE49-F238E27FC236}">
                  <a16:creationId xmlns:a16="http://schemas.microsoft.com/office/drawing/2014/main" id="{0DF6E305-58E0-10D9-0E90-7E26126193A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4203"/>
            <a:stretch>
              <a:fillRect/>
            </a:stretch>
          </p:blipFill>
          <p:spPr bwMode="auto">
            <a:xfrm>
              <a:off x="1666945" y="2090436"/>
              <a:ext cx="492649" cy="5741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3" name="Picture 10">
              <a:extLst>
                <a:ext uri="{FF2B5EF4-FFF2-40B4-BE49-F238E27FC236}">
                  <a16:creationId xmlns:a16="http://schemas.microsoft.com/office/drawing/2014/main" id="{FD816D59-77CA-1E04-DAC5-C8410FAC619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4775"/>
            <a:stretch>
              <a:fillRect/>
            </a:stretch>
          </p:blipFill>
          <p:spPr bwMode="auto">
            <a:xfrm>
              <a:off x="1684197" y="3264975"/>
              <a:ext cx="492665" cy="578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Rectangle : coins arrondis 2">
              <a:extLst>
                <a:ext uri="{FF2B5EF4-FFF2-40B4-BE49-F238E27FC236}">
                  <a16:creationId xmlns:a16="http://schemas.microsoft.com/office/drawing/2014/main" id="{33B23519-5EFA-F17A-CAA2-6EF8A191B3CD}"/>
                </a:ext>
              </a:extLst>
            </p:cNvPr>
            <p:cNvSpPr/>
            <p:nvPr/>
          </p:nvSpPr>
          <p:spPr>
            <a:xfrm>
              <a:off x="456709" y="1469509"/>
              <a:ext cx="972305" cy="3123802"/>
            </a:xfrm>
            <a:prstGeom prst="roundRect">
              <a:avLst/>
            </a:prstGeom>
            <a:noFill/>
            <a:ln w="9525"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cxnSp>
          <p:nvCxnSpPr>
            <p:cNvPr id="6" name="Connecteur droit avec flèche 5">
              <a:extLst>
                <a:ext uri="{FF2B5EF4-FFF2-40B4-BE49-F238E27FC236}">
                  <a16:creationId xmlns:a16="http://schemas.microsoft.com/office/drawing/2014/main" id="{804A8FE7-27C3-4C54-36F8-6A8C0900C5DA}"/>
                </a:ext>
              </a:extLst>
            </p:cNvPr>
            <p:cNvCxnSpPr>
              <a:cxnSpLocks/>
            </p:cNvCxnSpPr>
            <p:nvPr/>
          </p:nvCxnSpPr>
          <p:spPr>
            <a:xfrm>
              <a:off x="1429014" y="2383224"/>
              <a:ext cx="362079" cy="0"/>
            </a:xfrm>
            <a:prstGeom prst="straightConnector1">
              <a:avLst/>
            </a:prstGeom>
            <a:ln w="38100">
              <a:solidFill>
                <a:srgbClr val="B266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cteur droit avec flèche 9">
              <a:extLst>
                <a:ext uri="{FF2B5EF4-FFF2-40B4-BE49-F238E27FC236}">
                  <a16:creationId xmlns:a16="http://schemas.microsoft.com/office/drawing/2014/main" id="{A34EFFD9-2B7F-223F-36C3-4CCC46291479}"/>
                </a:ext>
              </a:extLst>
            </p:cNvPr>
            <p:cNvCxnSpPr>
              <a:cxnSpLocks/>
            </p:cNvCxnSpPr>
            <p:nvPr/>
          </p:nvCxnSpPr>
          <p:spPr>
            <a:xfrm>
              <a:off x="1429014" y="3554011"/>
              <a:ext cx="362079" cy="0"/>
            </a:xfrm>
            <a:prstGeom prst="straightConnector1">
              <a:avLst/>
            </a:prstGeom>
            <a:ln w="38100">
              <a:solidFill>
                <a:srgbClr val="FF008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97" name="Rectangle 2096">
            <a:extLst>
              <a:ext uri="{FF2B5EF4-FFF2-40B4-BE49-F238E27FC236}">
                <a16:creationId xmlns:a16="http://schemas.microsoft.com/office/drawing/2014/main" id="{ADF20F1D-E32A-83D7-1C9F-ED56E1ADF5A6}"/>
              </a:ext>
            </a:extLst>
          </p:cNvPr>
          <p:cNvSpPr/>
          <p:nvPr/>
        </p:nvSpPr>
        <p:spPr>
          <a:xfrm>
            <a:off x="7908699" y="3312398"/>
            <a:ext cx="362541" cy="3262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grpSp>
        <p:nvGrpSpPr>
          <p:cNvPr id="35" name="Groupe 34">
            <a:extLst>
              <a:ext uri="{FF2B5EF4-FFF2-40B4-BE49-F238E27FC236}">
                <a16:creationId xmlns:a16="http://schemas.microsoft.com/office/drawing/2014/main" id="{FD39475C-E631-B671-266E-B9334304C252}"/>
              </a:ext>
            </a:extLst>
          </p:cNvPr>
          <p:cNvGrpSpPr/>
          <p:nvPr/>
        </p:nvGrpSpPr>
        <p:grpSpPr>
          <a:xfrm>
            <a:off x="6685555" y="1873629"/>
            <a:ext cx="1574333" cy="2814629"/>
            <a:chOff x="6685555" y="1873629"/>
            <a:chExt cx="1574333" cy="2814629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FCCA093A-E48A-7B59-31BE-E1F8F80AD69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661" t="20885" r="16005" b="23808"/>
            <a:stretch>
              <a:fillRect/>
            </a:stretch>
          </p:blipFill>
          <p:spPr bwMode="auto">
            <a:xfrm>
              <a:off x="7785778" y="1885388"/>
              <a:ext cx="435834" cy="2667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3" name="Picture 2">
              <a:extLst>
                <a:ext uri="{FF2B5EF4-FFF2-40B4-BE49-F238E27FC236}">
                  <a16:creationId xmlns:a16="http://schemas.microsoft.com/office/drawing/2014/main" id="{A31CCBD7-31A9-6123-B61B-FB210F65087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363" t="15290" r="18027" b="19432"/>
            <a:stretch>
              <a:fillRect/>
            </a:stretch>
          </p:blipFill>
          <p:spPr bwMode="auto">
            <a:xfrm>
              <a:off x="7188151" y="4068942"/>
              <a:ext cx="603504" cy="6193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4" name="Rectangle : coins arrondis 53">
              <a:extLst>
                <a:ext uri="{FF2B5EF4-FFF2-40B4-BE49-F238E27FC236}">
                  <a16:creationId xmlns:a16="http://schemas.microsoft.com/office/drawing/2014/main" id="{3E4E5C19-19D1-7DB3-6126-771BB460CA7E}"/>
                </a:ext>
              </a:extLst>
            </p:cNvPr>
            <p:cNvSpPr/>
            <p:nvPr/>
          </p:nvSpPr>
          <p:spPr>
            <a:xfrm>
              <a:off x="7018263" y="2271252"/>
              <a:ext cx="1098685" cy="58420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5" name="ZoneTexte 54">
              <a:extLst>
                <a:ext uri="{FF2B5EF4-FFF2-40B4-BE49-F238E27FC236}">
                  <a16:creationId xmlns:a16="http://schemas.microsoft.com/office/drawing/2014/main" id="{C4EB1607-BC4B-15A3-0324-3D29B9154D63}"/>
                </a:ext>
              </a:extLst>
            </p:cNvPr>
            <p:cNvSpPr txBox="1"/>
            <p:nvPr/>
          </p:nvSpPr>
          <p:spPr>
            <a:xfrm>
              <a:off x="6985463" y="2328730"/>
              <a:ext cx="1156330" cy="4462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900" dirty="0"/>
                <a:t>EDA </a:t>
              </a:r>
            </a:p>
            <a:p>
              <a:pPr algn="ctr"/>
              <a:r>
                <a:rPr lang="fr-FR" sz="700" dirty="0"/>
                <a:t>descriptive et comparative</a:t>
              </a:r>
            </a:p>
          </p:txBody>
        </p:sp>
        <p:sp>
          <p:nvSpPr>
            <p:cNvPr id="56" name="Rectangle : coins arrondis 55">
              <a:extLst>
                <a:ext uri="{FF2B5EF4-FFF2-40B4-BE49-F238E27FC236}">
                  <a16:creationId xmlns:a16="http://schemas.microsoft.com/office/drawing/2014/main" id="{34BB09D2-59B3-0F52-1024-4F32B01B2F53}"/>
                </a:ext>
              </a:extLst>
            </p:cNvPr>
            <p:cNvSpPr/>
            <p:nvPr/>
          </p:nvSpPr>
          <p:spPr>
            <a:xfrm>
              <a:off x="7012431" y="2970222"/>
              <a:ext cx="1104517" cy="58420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7" name="ZoneTexte 56">
              <a:extLst>
                <a:ext uri="{FF2B5EF4-FFF2-40B4-BE49-F238E27FC236}">
                  <a16:creationId xmlns:a16="http://schemas.microsoft.com/office/drawing/2014/main" id="{685F5B80-27B1-45A6-3DF8-0CF7271056CC}"/>
                </a:ext>
              </a:extLst>
            </p:cNvPr>
            <p:cNvSpPr txBox="1"/>
            <p:nvPr/>
          </p:nvSpPr>
          <p:spPr>
            <a:xfrm>
              <a:off x="6985463" y="3085576"/>
              <a:ext cx="115633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900" dirty="0"/>
                <a:t>PREDICT </a:t>
              </a:r>
            </a:p>
            <a:p>
              <a:pPr algn="ctr"/>
              <a:r>
                <a:rPr lang="fr-FR" sz="700" dirty="0"/>
                <a:t>Sur 3 jours glissants</a:t>
              </a:r>
            </a:p>
          </p:txBody>
        </p:sp>
        <p:sp>
          <p:nvSpPr>
            <p:cNvPr id="1074" name="Rectangle : coins arrondis 1073">
              <a:extLst>
                <a:ext uri="{FF2B5EF4-FFF2-40B4-BE49-F238E27FC236}">
                  <a16:creationId xmlns:a16="http://schemas.microsoft.com/office/drawing/2014/main" id="{4162FACA-EA89-9D97-B392-632929E9443D}"/>
                </a:ext>
              </a:extLst>
            </p:cNvPr>
            <p:cNvSpPr/>
            <p:nvPr/>
          </p:nvSpPr>
          <p:spPr>
            <a:xfrm>
              <a:off x="6881481" y="1873629"/>
              <a:ext cx="1378407" cy="1764604"/>
            </a:xfrm>
            <a:prstGeom prst="roundRect">
              <a:avLst>
                <a:gd name="adj" fmla="val 7978"/>
              </a:avLst>
            </a:prstGeom>
            <a:noFill/>
            <a:ln w="9525">
              <a:solidFill>
                <a:srgbClr val="FFC000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21" name="Picture 14">
              <a:extLst>
                <a:ext uri="{FF2B5EF4-FFF2-40B4-BE49-F238E27FC236}">
                  <a16:creationId xmlns:a16="http://schemas.microsoft.com/office/drawing/2014/main" id="{174134F5-72A3-DA25-E671-C7DDD8DFA83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54" t="18548" b="24342"/>
            <a:stretch>
              <a:fillRect/>
            </a:stretch>
          </p:blipFill>
          <p:spPr bwMode="auto">
            <a:xfrm>
              <a:off x="6885019" y="1985270"/>
              <a:ext cx="800992" cy="1793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14BA37FE-DD89-0B23-6089-5FD37763331C}"/>
                </a:ext>
              </a:extLst>
            </p:cNvPr>
            <p:cNvSpPr/>
            <p:nvPr/>
          </p:nvSpPr>
          <p:spPr>
            <a:xfrm>
              <a:off x="7624519" y="2020902"/>
              <a:ext cx="122984" cy="122984"/>
            </a:xfrm>
            <a:prstGeom prst="ellipse">
              <a:avLst/>
            </a:prstGeom>
            <a:solidFill>
              <a:srgbClr val="4154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900" dirty="0"/>
                <a:t>+</a:t>
              </a:r>
            </a:p>
          </p:txBody>
        </p:sp>
        <p:grpSp>
          <p:nvGrpSpPr>
            <p:cNvPr id="42" name="Groupe 41">
              <a:extLst>
                <a:ext uri="{FF2B5EF4-FFF2-40B4-BE49-F238E27FC236}">
                  <a16:creationId xmlns:a16="http://schemas.microsoft.com/office/drawing/2014/main" id="{ABFDE930-E8FD-AEFC-C080-0E20435636B0}"/>
                </a:ext>
              </a:extLst>
            </p:cNvPr>
            <p:cNvGrpSpPr/>
            <p:nvPr/>
          </p:nvGrpSpPr>
          <p:grpSpPr>
            <a:xfrm>
              <a:off x="6685555" y="3898233"/>
              <a:ext cx="703440" cy="410340"/>
              <a:chOff x="7750640" y="4242260"/>
              <a:chExt cx="447927" cy="261290"/>
            </a:xfrm>
          </p:grpSpPr>
          <p:sp>
            <p:nvSpPr>
              <p:cNvPr id="45" name="Rectangle : coins arrondis 44">
                <a:extLst>
                  <a:ext uri="{FF2B5EF4-FFF2-40B4-BE49-F238E27FC236}">
                    <a16:creationId xmlns:a16="http://schemas.microsoft.com/office/drawing/2014/main" id="{D7F593C2-1139-09D7-2E16-9F2706484D71}"/>
                  </a:ext>
                </a:extLst>
              </p:cNvPr>
              <p:cNvSpPr/>
              <p:nvPr/>
            </p:nvSpPr>
            <p:spPr>
              <a:xfrm>
                <a:off x="7785777" y="4265830"/>
                <a:ext cx="373983" cy="223312"/>
              </a:xfrm>
              <a:prstGeom prst="round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pic>
            <p:nvPicPr>
              <p:cNvPr id="59" name="Picture 2">
                <a:extLst>
                  <a:ext uri="{FF2B5EF4-FFF2-40B4-BE49-F238E27FC236}">
                    <a16:creationId xmlns:a16="http://schemas.microsoft.com/office/drawing/2014/main" id="{66E29ABD-B82C-FAB9-3744-D1866DC79A3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50640" y="4242260"/>
                <a:ext cx="447927" cy="261290"/>
              </a:xfrm>
              <a:prstGeom prst="rect">
                <a:avLst/>
              </a:prstGeom>
              <a:noFill/>
            </p:spPr>
          </p:pic>
        </p:grpSp>
      </p:grpSp>
      <p:grpSp>
        <p:nvGrpSpPr>
          <p:cNvPr id="34" name="Groupe 33">
            <a:extLst>
              <a:ext uri="{FF2B5EF4-FFF2-40B4-BE49-F238E27FC236}">
                <a16:creationId xmlns:a16="http://schemas.microsoft.com/office/drawing/2014/main" id="{EC855B51-00D1-B205-FFDD-9584B2007244}"/>
              </a:ext>
            </a:extLst>
          </p:cNvPr>
          <p:cNvGrpSpPr/>
          <p:nvPr/>
        </p:nvGrpSpPr>
        <p:grpSpPr>
          <a:xfrm>
            <a:off x="4245348" y="1458686"/>
            <a:ext cx="2205580" cy="3272971"/>
            <a:chOff x="4245348" y="1458686"/>
            <a:chExt cx="2205580" cy="3272971"/>
          </a:xfrm>
        </p:grpSpPr>
        <p:cxnSp>
          <p:nvCxnSpPr>
            <p:cNvPr id="30" name="Connecteur droit 29">
              <a:extLst>
                <a:ext uri="{FF2B5EF4-FFF2-40B4-BE49-F238E27FC236}">
                  <a16:creationId xmlns:a16="http://schemas.microsoft.com/office/drawing/2014/main" id="{DD9C7B50-C6F5-7260-C61A-2CAE5E4C0BF7}"/>
                </a:ext>
              </a:extLst>
            </p:cNvPr>
            <p:cNvCxnSpPr/>
            <p:nvPr/>
          </p:nvCxnSpPr>
          <p:spPr>
            <a:xfrm>
              <a:off x="6450928" y="1458686"/>
              <a:ext cx="0" cy="3272971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135630BC-F5F0-17C1-438A-A312C16997F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90470" y="2524037"/>
              <a:ext cx="781468" cy="5643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1B3822DD-A0E9-A37F-0DE9-40781F1C3DF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54" t="18548" b="24342"/>
            <a:stretch>
              <a:fillRect/>
            </a:stretch>
          </p:blipFill>
          <p:spPr bwMode="auto">
            <a:xfrm>
              <a:off x="4575513" y="2705986"/>
              <a:ext cx="1009143" cy="2258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7" name="Rectangle : coins arrondis 46">
              <a:extLst>
                <a:ext uri="{FF2B5EF4-FFF2-40B4-BE49-F238E27FC236}">
                  <a16:creationId xmlns:a16="http://schemas.microsoft.com/office/drawing/2014/main" id="{481D51B6-7D43-7926-6891-407782B836DE}"/>
                </a:ext>
              </a:extLst>
            </p:cNvPr>
            <p:cNvSpPr/>
            <p:nvPr/>
          </p:nvSpPr>
          <p:spPr>
            <a:xfrm>
              <a:off x="4883346" y="3012224"/>
              <a:ext cx="1107899" cy="560285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48" name="ZoneTexte 47">
              <a:extLst>
                <a:ext uri="{FF2B5EF4-FFF2-40B4-BE49-F238E27FC236}">
                  <a16:creationId xmlns:a16="http://schemas.microsoft.com/office/drawing/2014/main" id="{FE31E2F0-6B8A-B0EE-9044-0597F28AE28A}"/>
                </a:ext>
              </a:extLst>
            </p:cNvPr>
            <p:cNvSpPr txBox="1"/>
            <p:nvPr/>
          </p:nvSpPr>
          <p:spPr>
            <a:xfrm>
              <a:off x="4909152" y="3149942"/>
              <a:ext cx="107965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800" b="1" dirty="0" err="1"/>
                <a:t>Tracking</a:t>
              </a:r>
              <a:r>
                <a:rPr lang="fr-FR" sz="800" b="1" dirty="0"/>
                <a:t> du modèle</a:t>
              </a:r>
            </a:p>
          </p:txBody>
        </p:sp>
        <p:sp>
          <p:nvSpPr>
            <p:cNvPr id="49" name="Rectangle : coins arrondis 48">
              <a:extLst>
                <a:ext uri="{FF2B5EF4-FFF2-40B4-BE49-F238E27FC236}">
                  <a16:creationId xmlns:a16="http://schemas.microsoft.com/office/drawing/2014/main" id="{8486A803-5325-E4EE-E6D1-9C2310E9372C}"/>
                </a:ext>
              </a:extLst>
            </p:cNvPr>
            <p:cNvSpPr/>
            <p:nvPr/>
          </p:nvSpPr>
          <p:spPr>
            <a:xfrm>
              <a:off x="4881636" y="3862081"/>
              <a:ext cx="1109609" cy="52536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0" name="ZoneTexte 49">
              <a:extLst>
                <a:ext uri="{FF2B5EF4-FFF2-40B4-BE49-F238E27FC236}">
                  <a16:creationId xmlns:a16="http://schemas.microsoft.com/office/drawing/2014/main" id="{D45817E9-F26B-F5AC-E969-2DB4F41AE334}"/>
                </a:ext>
              </a:extLst>
            </p:cNvPr>
            <p:cNvSpPr txBox="1"/>
            <p:nvPr/>
          </p:nvSpPr>
          <p:spPr>
            <a:xfrm>
              <a:off x="4911591" y="3977728"/>
              <a:ext cx="107965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800" b="1" dirty="0"/>
                <a:t>Registre et runs du modèle</a:t>
              </a:r>
            </a:p>
          </p:txBody>
        </p:sp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A2294E8E-D08B-505D-5B9D-D8788A9CD3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91140" y="2843961"/>
              <a:ext cx="711670" cy="3745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" name="Image 50" descr="Une image contenant art, pixel, conception&#10;&#10;Le contenu généré par l’IA peut être incorrect.">
              <a:extLst>
                <a:ext uri="{FF2B5EF4-FFF2-40B4-BE49-F238E27FC236}">
                  <a16:creationId xmlns:a16="http://schemas.microsoft.com/office/drawing/2014/main" id="{054FB5AB-F043-1139-CFA8-44C9034D1153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4776380" y="3775222"/>
              <a:ext cx="247189" cy="295703"/>
            </a:xfrm>
            <a:prstGeom prst="rect">
              <a:avLst/>
            </a:prstGeom>
          </p:spPr>
        </p:pic>
        <p:sp>
          <p:nvSpPr>
            <p:cNvPr id="52" name="Ellipse 51">
              <a:extLst>
                <a:ext uri="{FF2B5EF4-FFF2-40B4-BE49-F238E27FC236}">
                  <a16:creationId xmlns:a16="http://schemas.microsoft.com/office/drawing/2014/main" id="{7A45A31B-42CC-CB8B-442E-3576FB243381}"/>
                </a:ext>
              </a:extLst>
            </p:cNvPr>
            <p:cNvSpPr/>
            <p:nvPr/>
          </p:nvSpPr>
          <p:spPr>
            <a:xfrm>
              <a:off x="5535850" y="2751648"/>
              <a:ext cx="122984" cy="122984"/>
            </a:xfrm>
            <a:prstGeom prst="ellipse">
              <a:avLst/>
            </a:prstGeom>
            <a:solidFill>
              <a:srgbClr val="4154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900" dirty="0"/>
                <a:t>+</a:t>
              </a:r>
            </a:p>
          </p:txBody>
        </p:sp>
        <p:sp>
          <p:nvSpPr>
            <p:cNvPr id="53" name="Rectangle : coins arrondis 52">
              <a:extLst>
                <a:ext uri="{FF2B5EF4-FFF2-40B4-BE49-F238E27FC236}">
                  <a16:creationId xmlns:a16="http://schemas.microsoft.com/office/drawing/2014/main" id="{CF1F8123-FC2A-EF28-8139-FC1D62216C5F}"/>
                </a:ext>
              </a:extLst>
            </p:cNvPr>
            <p:cNvSpPr/>
            <p:nvPr/>
          </p:nvSpPr>
          <p:spPr>
            <a:xfrm>
              <a:off x="4531529" y="2628306"/>
              <a:ext cx="1796425" cy="1870262"/>
            </a:xfrm>
            <a:prstGeom prst="roundRect">
              <a:avLst>
                <a:gd name="adj" fmla="val 10895"/>
              </a:avLst>
            </a:prstGeom>
            <a:noFill/>
            <a:ln w="9525"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cxnSp>
          <p:nvCxnSpPr>
            <p:cNvPr id="1046" name="Connecteur droit avec flèche 1045">
              <a:extLst>
                <a:ext uri="{FF2B5EF4-FFF2-40B4-BE49-F238E27FC236}">
                  <a16:creationId xmlns:a16="http://schemas.microsoft.com/office/drawing/2014/main" id="{F59A3777-3D90-7CA7-F89E-8874DA5F6283}"/>
                </a:ext>
              </a:extLst>
            </p:cNvPr>
            <p:cNvCxnSpPr>
              <a:cxnSpLocks/>
              <a:stCxn id="46" idx="2"/>
            </p:cNvCxnSpPr>
            <p:nvPr/>
          </p:nvCxnSpPr>
          <p:spPr>
            <a:xfrm>
              <a:off x="5427620" y="2302794"/>
              <a:ext cx="2122" cy="325512"/>
            </a:xfrm>
            <a:prstGeom prst="straightConnector1">
              <a:avLst/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8" name="Connecteur droit avec flèche 1067">
              <a:extLst>
                <a:ext uri="{FF2B5EF4-FFF2-40B4-BE49-F238E27FC236}">
                  <a16:creationId xmlns:a16="http://schemas.microsoft.com/office/drawing/2014/main" id="{3FF98031-1DCE-7770-7F38-10F134A37AB2}"/>
                </a:ext>
              </a:extLst>
            </p:cNvPr>
            <p:cNvCxnSpPr>
              <a:cxnSpLocks/>
              <a:stCxn id="47" idx="2"/>
              <a:endCxn id="49" idx="0"/>
            </p:cNvCxnSpPr>
            <p:nvPr/>
          </p:nvCxnSpPr>
          <p:spPr>
            <a:xfrm flipH="1">
              <a:off x="5436441" y="3572509"/>
              <a:ext cx="855" cy="289572"/>
            </a:xfrm>
            <a:prstGeom prst="straightConnector1">
              <a:avLst/>
            </a:prstGeom>
            <a:ln w="127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Rectangle : coins arrondis 45">
              <a:extLst>
                <a:ext uri="{FF2B5EF4-FFF2-40B4-BE49-F238E27FC236}">
                  <a16:creationId xmlns:a16="http://schemas.microsoft.com/office/drawing/2014/main" id="{E433E364-4228-6856-536E-34873F6A6DC3}"/>
                </a:ext>
              </a:extLst>
            </p:cNvPr>
            <p:cNvSpPr/>
            <p:nvPr/>
          </p:nvSpPr>
          <p:spPr>
            <a:xfrm>
              <a:off x="4809680" y="1817936"/>
              <a:ext cx="1235879" cy="484858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748B16F9-6C53-91C1-4712-424BF6CE89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08049" y="1580684"/>
              <a:ext cx="506762" cy="5067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4" name="ZoneTexte 43">
              <a:extLst>
                <a:ext uri="{FF2B5EF4-FFF2-40B4-BE49-F238E27FC236}">
                  <a16:creationId xmlns:a16="http://schemas.microsoft.com/office/drawing/2014/main" id="{682088E1-064C-5214-7A97-A059E4869B55}"/>
                </a:ext>
              </a:extLst>
            </p:cNvPr>
            <p:cNvSpPr txBox="1"/>
            <p:nvPr/>
          </p:nvSpPr>
          <p:spPr>
            <a:xfrm>
              <a:off x="4913179" y="1841943"/>
              <a:ext cx="107965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800" b="1" dirty="0"/>
                <a:t>Entraînement du modèle</a:t>
              </a:r>
            </a:p>
          </p:txBody>
        </p:sp>
        <p:cxnSp>
          <p:nvCxnSpPr>
            <p:cNvPr id="108" name="Connecteur droit avec flèche 107">
              <a:extLst>
                <a:ext uri="{FF2B5EF4-FFF2-40B4-BE49-F238E27FC236}">
                  <a16:creationId xmlns:a16="http://schemas.microsoft.com/office/drawing/2014/main" id="{8FC538F3-E888-6C1B-940B-D6B968D8FCEE}"/>
                </a:ext>
              </a:extLst>
            </p:cNvPr>
            <p:cNvCxnSpPr>
              <a:cxnSpLocks/>
            </p:cNvCxnSpPr>
            <p:nvPr/>
          </p:nvCxnSpPr>
          <p:spPr>
            <a:xfrm>
              <a:off x="4245348" y="2035648"/>
              <a:ext cx="551235" cy="0"/>
            </a:xfrm>
            <a:prstGeom prst="straightConnector1">
              <a:avLst/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29" name="Connecteur : en angle 1028">
            <a:extLst>
              <a:ext uri="{FF2B5EF4-FFF2-40B4-BE49-F238E27FC236}">
                <a16:creationId xmlns:a16="http://schemas.microsoft.com/office/drawing/2014/main" id="{0E52F53C-5DBE-6D5C-C0A2-D6081CFAB7CB}"/>
              </a:ext>
            </a:extLst>
          </p:cNvPr>
          <p:cNvCxnSpPr>
            <a:cxnSpLocks/>
            <a:stCxn id="20" idx="0"/>
            <a:endCxn id="1074" idx="0"/>
          </p:cNvCxnSpPr>
          <p:nvPr/>
        </p:nvCxnSpPr>
        <p:spPr>
          <a:xfrm rot="5400000" flipH="1" flipV="1">
            <a:off x="5577195" y="211592"/>
            <a:ext cx="331453" cy="3655528"/>
          </a:xfrm>
          <a:prstGeom prst="bentConnector3">
            <a:avLst>
              <a:gd name="adj1" fmla="val 195988"/>
            </a:avLst>
          </a:prstGeom>
          <a:ln w="12700">
            <a:solidFill>
              <a:srgbClr val="B266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2" name="Connecteur : en angle 1061">
            <a:extLst>
              <a:ext uri="{FF2B5EF4-FFF2-40B4-BE49-F238E27FC236}">
                <a16:creationId xmlns:a16="http://schemas.microsoft.com/office/drawing/2014/main" id="{0CF073E9-1859-B299-0281-F152BD635678}"/>
              </a:ext>
            </a:extLst>
          </p:cNvPr>
          <p:cNvCxnSpPr>
            <a:cxnSpLocks/>
            <a:endCxn id="43" idx="0"/>
          </p:cNvCxnSpPr>
          <p:nvPr/>
        </p:nvCxnSpPr>
        <p:spPr>
          <a:xfrm>
            <a:off x="6315717" y="3825217"/>
            <a:ext cx="1174186" cy="243725"/>
          </a:xfrm>
          <a:prstGeom prst="bentConnector2">
            <a:avLst/>
          </a:prstGeom>
          <a:ln>
            <a:solidFill>
              <a:srgbClr val="FF008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 : en angle 16">
            <a:extLst>
              <a:ext uri="{FF2B5EF4-FFF2-40B4-BE49-F238E27FC236}">
                <a16:creationId xmlns:a16="http://schemas.microsoft.com/office/drawing/2014/main" id="{E363E85D-958E-F6A6-C279-98695543B49C}"/>
              </a:ext>
            </a:extLst>
          </p:cNvPr>
          <p:cNvCxnSpPr>
            <a:cxnSpLocks/>
            <a:stCxn id="43" idx="2"/>
            <a:endCxn id="32" idx="2"/>
          </p:cNvCxnSpPr>
          <p:nvPr/>
        </p:nvCxnSpPr>
        <p:spPr>
          <a:xfrm rot="5400000" flipH="1">
            <a:off x="5107006" y="2305361"/>
            <a:ext cx="557436" cy="4208358"/>
          </a:xfrm>
          <a:prstGeom prst="bentConnector3">
            <a:avLst>
              <a:gd name="adj1" fmla="val -20049"/>
            </a:avLst>
          </a:prstGeom>
          <a:ln>
            <a:solidFill>
              <a:srgbClr val="FF008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e 24">
            <a:extLst>
              <a:ext uri="{FF2B5EF4-FFF2-40B4-BE49-F238E27FC236}">
                <a16:creationId xmlns:a16="http://schemas.microsoft.com/office/drawing/2014/main" id="{4B1DEF0E-3C11-180E-A253-FB6D258584E1}"/>
              </a:ext>
            </a:extLst>
          </p:cNvPr>
          <p:cNvGrpSpPr/>
          <p:nvPr/>
        </p:nvGrpSpPr>
        <p:grpSpPr>
          <a:xfrm>
            <a:off x="2159594" y="1458686"/>
            <a:ext cx="2219311" cy="3272971"/>
            <a:chOff x="2159594" y="1458686"/>
            <a:chExt cx="2219311" cy="3272971"/>
          </a:xfrm>
        </p:grpSpPr>
        <p:sp>
          <p:nvSpPr>
            <p:cNvPr id="39" name="Rectangle : coins arrondis 38">
              <a:extLst>
                <a:ext uri="{FF2B5EF4-FFF2-40B4-BE49-F238E27FC236}">
                  <a16:creationId xmlns:a16="http://schemas.microsoft.com/office/drawing/2014/main" id="{AEAEB6F6-E6B3-2BA6-860A-9983C6A790DD}"/>
                </a:ext>
              </a:extLst>
            </p:cNvPr>
            <p:cNvSpPr/>
            <p:nvPr/>
          </p:nvSpPr>
          <p:spPr>
            <a:xfrm>
              <a:off x="2461359" y="3203187"/>
              <a:ext cx="1776005" cy="1390124"/>
            </a:xfrm>
            <a:prstGeom prst="roundRect">
              <a:avLst/>
            </a:prstGeom>
            <a:noFill/>
            <a:ln w="9525">
              <a:solidFill>
                <a:srgbClr val="FF0080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cxnSp>
          <p:nvCxnSpPr>
            <p:cNvPr id="29" name="Connecteur droit 28">
              <a:extLst>
                <a:ext uri="{FF2B5EF4-FFF2-40B4-BE49-F238E27FC236}">
                  <a16:creationId xmlns:a16="http://schemas.microsoft.com/office/drawing/2014/main" id="{2F5C326A-12BF-B849-9176-2CB67D7A7ED9}"/>
                </a:ext>
              </a:extLst>
            </p:cNvPr>
            <p:cNvCxnSpPr/>
            <p:nvPr/>
          </p:nvCxnSpPr>
          <p:spPr>
            <a:xfrm>
              <a:off x="4378905" y="1458686"/>
              <a:ext cx="0" cy="3272971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1" name="Rectangle : coins arrondis 70">
              <a:extLst>
                <a:ext uri="{FF2B5EF4-FFF2-40B4-BE49-F238E27FC236}">
                  <a16:creationId xmlns:a16="http://schemas.microsoft.com/office/drawing/2014/main" id="{E74B2057-34BC-1980-9671-44A128491597}"/>
                </a:ext>
              </a:extLst>
            </p:cNvPr>
            <p:cNvSpPr/>
            <p:nvPr/>
          </p:nvSpPr>
          <p:spPr>
            <a:xfrm>
              <a:off x="2461359" y="1711808"/>
              <a:ext cx="1776005" cy="1390124"/>
            </a:xfrm>
            <a:prstGeom prst="roundRect">
              <a:avLst/>
            </a:prstGeom>
            <a:noFill/>
            <a:ln w="9525"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6" name="Rectangle : coins arrondis 105">
              <a:extLst>
                <a:ext uri="{FF2B5EF4-FFF2-40B4-BE49-F238E27FC236}">
                  <a16:creationId xmlns:a16="http://schemas.microsoft.com/office/drawing/2014/main" id="{70820C9A-B957-87A8-109D-6C661627DA4C}"/>
                </a:ext>
              </a:extLst>
            </p:cNvPr>
            <p:cNvSpPr/>
            <p:nvPr/>
          </p:nvSpPr>
          <p:spPr>
            <a:xfrm>
              <a:off x="3428104" y="3028817"/>
              <a:ext cx="868391" cy="252609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900" b="1" dirty="0">
                  <a:solidFill>
                    <a:schemeClr val="tx1"/>
                  </a:solidFill>
                </a:rPr>
                <a:t>AWS S3</a:t>
              </a:r>
            </a:p>
          </p:txBody>
        </p:sp>
        <p:pic>
          <p:nvPicPr>
            <p:cNvPr id="107" name="Image 106" descr="Une image contenant art, pixel, conception&#10;&#10;Le contenu généré par l’IA peut être incorrect.">
              <a:extLst>
                <a:ext uri="{FF2B5EF4-FFF2-40B4-BE49-F238E27FC236}">
                  <a16:creationId xmlns:a16="http://schemas.microsoft.com/office/drawing/2014/main" id="{9E201599-7D6B-4671-395A-AB9C1CE55DB4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3990550" y="2795080"/>
              <a:ext cx="347790" cy="416048"/>
            </a:xfrm>
            <a:prstGeom prst="rect">
              <a:avLst/>
            </a:prstGeom>
          </p:spPr>
        </p:pic>
        <p:pic>
          <p:nvPicPr>
            <p:cNvPr id="116" name="Picture 4">
              <a:extLst>
                <a:ext uri="{FF2B5EF4-FFF2-40B4-BE49-F238E27FC236}">
                  <a16:creationId xmlns:a16="http://schemas.microsoft.com/office/drawing/2014/main" id="{B7DCCBAF-8A38-3C4F-0798-30A393D5D28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093" t="7524" r="12698" b="43966"/>
            <a:stretch>
              <a:fillRect/>
            </a:stretch>
          </p:blipFill>
          <p:spPr bwMode="auto">
            <a:xfrm>
              <a:off x="2717304" y="2067458"/>
              <a:ext cx="602696" cy="6155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7" name="Picture 6">
              <a:extLst>
                <a:ext uri="{FF2B5EF4-FFF2-40B4-BE49-F238E27FC236}">
                  <a16:creationId xmlns:a16="http://schemas.microsoft.com/office/drawing/2014/main" id="{B3747ED9-0378-A202-7151-54782D96CF6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615" t="12234" r="33730" b="47839"/>
            <a:stretch>
              <a:fillRect/>
            </a:stretch>
          </p:blipFill>
          <p:spPr bwMode="auto">
            <a:xfrm>
              <a:off x="2939586" y="3240731"/>
              <a:ext cx="664926" cy="638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1" name="Connecteur droit avec flèche 10">
              <a:extLst>
                <a:ext uri="{FF2B5EF4-FFF2-40B4-BE49-F238E27FC236}">
                  <a16:creationId xmlns:a16="http://schemas.microsoft.com/office/drawing/2014/main" id="{D8A48580-543E-68C9-355D-6C2F58EACB96}"/>
                </a:ext>
              </a:extLst>
            </p:cNvPr>
            <p:cNvCxnSpPr>
              <a:cxnSpLocks/>
              <a:stCxn id="127" idx="3"/>
              <a:endCxn id="116" idx="1"/>
            </p:cNvCxnSpPr>
            <p:nvPr/>
          </p:nvCxnSpPr>
          <p:spPr>
            <a:xfrm flipV="1">
              <a:off x="2159594" y="2375252"/>
              <a:ext cx="557710" cy="2280"/>
            </a:xfrm>
            <a:prstGeom prst="straightConnector1">
              <a:avLst/>
            </a:prstGeom>
            <a:ln w="38100">
              <a:solidFill>
                <a:srgbClr val="B266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cteur droit avec flèche 18">
              <a:extLst>
                <a:ext uri="{FF2B5EF4-FFF2-40B4-BE49-F238E27FC236}">
                  <a16:creationId xmlns:a16="http://schemas.microsoft.com/office/drawing/2014/main" id="{7965C0EE-9642-2EA9-734C-AF9138078030}"/>
                </a:ext>
              </a:extLst>
            </p:cNvPr>
            <p:cNvCxnSpPr>
              <a:cxnSpLocks/>
              <a:stCxn id="1033" idx="3"/>
              <a:endCxn id="117" idx="1"/>
            </p:cNvCxnSpPr>
            <p:nvPr/>
          </p:nvCxnSpPr>
          <p:spPr>
            <a:xfrm>
              <a:off x="2176862" y="3554011"/>
              <a:ext cx="762724" cy="5928"/>
            </a:xfrm>
            <a:prstGeom prst="straightConnector1">
              <a:avLst/>
            </a:prstGeom>
            <a:ln w="38100">
              <a:solidFill>
                <a:srgbClr val="FF008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0" name="Picture 2">
              <a:extLst>
                <a:ext uri="{FF2B5EF4-FFF2-40B4-BE49-F238E27FC236}">
                  <a16:creationId xmlns:a16="http://schemas.microsoft.com/office/drawing/2014/main" id="{9F92FB23-9D37-AEB9-493C-1E3DAE1913D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800" t="16870" r="16971" b="17050"/>
            <a:stretch>
              <a:fillRect/>
            </a:stretch>
          </p:blipFill>
          <p:spPr bwMode="auto">
            <a:xfrm>
              <a:off x="3739660" y="2205082"/>
              <a:ext cx="350993" cy="3449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4" name="Connecteur droit avec flèche 23">
              <a:extLst>
                <a:ext uri="{FF2B5EF4-FFF2-40B4-BE49-F238E27FC236}">
                  <a16:creationId xmlns:a16="http://schemas.microsoft.com/office/drawing/2014/main" id="{9AD6B91C-AEA0-8BCF-42B4-76BEC72FDE00}"/>
                </a:ext>
              </a:extLst>
            </p:cNvPr>
            <p:cNvCxnSpPr>
              <a:cxnSpLocks/>
              <a:endCxn id="20" idx="1"/>
            </p:cNvCxnSpPr>
            <p:nvPr/>
          </p:nvCxnSpPr>
          <p:spPr>
            <a:xfrm flipV="1">
              <a:off x="3335298" y="2377579"/>
              <a:ext cx="404362" cy="13"/>
            </a:xfrm>
            <a:prstGeom prst="straightConnector1">
              <a:avLst/>
            </a:prstGeom>
            <a:ln w="12700">
              <a:solidFill>
                <a:srgbClr val="B266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ZoneTexte 30">
              <a:extLst>
                <a:ext uri="{FF2B5EF4-FFF2-40B4-BE49-F238E27FC236}">
                  <a16:creationId xmlns:a16="http://schemas.microsoft.com/office/drawing/2014/main" id="{6F47604A-F072-9B2B-A28D-D050592AE8FB}"/>
                </a:ext>
              </a:extLst>
            </p:cNvPr>
            <p:cNvSpPr txBox="1"/>
            <p:nvPr/>
          </p:nvSpPr>
          <p:spPr>
            <a:xfrm>
              <a:off x="2394220" y="2666628"/>
              <a:ext cx="13902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700" b="1" dirty="0"/>
                <a:t>Données historiques :</a:t>
              </a:r>
            </a:p>
            <a:p>
              <a:pPr algn="ctr"/>
              <a:r>
                <a:rPr lang="fr-FR" sz="700" b="1" dirty="0"/>
                <a:t>RTE, Solar, </a:t>
              </a:r>
              <a:r>
                <a:rPr lang="fr-FR" sz="700" b="1" dirty="0" err="1"/>
                <a:t>Openweather</a:t>
              </a:r>
              <a:r>
                <a:rPr lang="fr-FR" sz="700" b="1" dirty="0"/>
                <a:t> </a:t>
              </a:r>
            </a:p>
          </p:txBody>
        </p:sp>
        <p:sp>
          <p:nvSpPr>
            <p:cNvPr id="32" name="ZoneTexte 31">
              <a:extLst>
                <a:ext uri="{FF2B5EF4-FFF2-40B4-BE49-F238E27FC236}">
                  <a16:creationId xmlns:a16="http://schemas.microsoft.com/office/drawing/2014/main" id="{746A74A5-8390-A9B2-0686-BA8885C4CDA4}"/>
                </a:ext>
              </a:extLst>
            </p:cNvPr>
            <p:cNvSpPr txBox="1"/>
            <p:nvPr/>
          </p:nvSpPr>
          <p:spPr>
            <a:xfrm>
              <a:off x="2586439" y="3823045"/>
              <a:ext cx="13902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700" b="1" dirty="0"/>
                <a:t>Données prédictives : </a:t>
              </a:r>
            </a:p>
            <a:p>
              <a:pPr algn="ctr"/>
              <a:r>
                <a:rPr lang="fr-FR" sz="700" b="1" dirty="0"/>
                <a:t>Solar, </a:t>
              </a:r>
              <a:r>
                <a:rPr lang="fr-FR" sz="700" b="1" dirty="0" err="1"/>
                <a:t>Openweather</a:t>
              </a:r>
              <a:endParaRPr lang="fr-FR" sz="700" b="1" dirty="0"/>
            </a:p>
          </p:txBody>
        </p:sp>
      </p:grpSp>
      <p:grpSp>
        <p:nvGrpSpPr>
          <p:cNvPr id="33" name="Groupe 32">
            <a:extLst>
              <a:ext uri="{FF2B5EF4-FFF2-40B4-BE49-F238E27FC236}">
                <a16:creationId xmlns:a16="http://schemas.microsoft.com/office/drawing/2014/main" id="{75C2D434-8ADD-A5DA-1AED-8BF4C18B9EB3}"/>
              </a:ext>
            </a:extLst>
          </p:cNvPr>
          <p:cNvGrpSpPr/>
          <p:nvPr/>
        </p:nvGrpSpPr>
        <p:grpSpPr>
          <a:xfrm>
            <a:off x="3017736" y="4221213"/>
            <a:ext cx="527618" cy="307777"/>
            <a:chOff x="3017736" y="4221213"/>
            <a:chExt cx="527618" cy="307777"/>
          </a:xfrm>
        </p:grpSpPr>
        <p:sp>
          <p:nvSpPr>
            <p:cNvPr id="76" name="Rectangle : coins arrondis 75">
              <a:extLst>
                <a:ext uri="{FF2B5EF4-FFF2-40B4-BE49-F238E27FC236}">
                  <a16:creationId xmlns:a16="http://schemas.microsoft.com/office/drawing/2014/main" id="{0137AD1F-A369-4FCE-AD69-964680B420B5}"/>
                </a:ext>
              </a:extLst>
            </p:cNvPr>
            <p:cNvSpPr/>
            <p:nvPr/>
          </p:nvSpPr>
          <p:spPr>
            <a:xfrm>
              <a:off x="3059124" y="4248976"/>
              <a:ext cx="440519" cy="263042"/>
            </a:xfrm>
            <a:prstGeom prst="roundRect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62" name="Picture 2">
              <a:extLst>
                <a:ext uri="{FF2B5EF4-FFF2-40B4-BE49-F238E27FC236}">
                  <a16:creationId xmlns:a16="http://schemas.microsoft.com/office/drawing/2014/main" id="{C5C7BA9B-2B99-4B7A-7436-5F82DE29B9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17736" y="4221213"/>
              <a:ext cx="527618" cy="307777"/>
            </a:xfrm>
            <a:prstGeom prst="rect">
              <a:avLst/>
            </a:prstGeom>
            <a:noFill/>
          </p:spPr>
        </p:pic>
      </p:grp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2E88C532-5DC4-9A8E-0BD9-8DCB5D7A9625}"/>
              </a:ext>
            </a:extLst>
          </p:cNvPr>
          <p:cNvGrpSpPr/>
          <p:nvPr/>
        </p:nvGrpSpPr>
        <p:grpSpPr>
          <a:xfrm>
            <a:off x="3663791" y="1799583"/>
            <a:ext cx="527618" cy="307777"/>
            <a:chOff x="3379555" y="2002169"/>
            <a:chExt cx="527618" cy="307777"/>
          </a:xfrm>
        </p:grpSpPr>
        <p:sp>
          <p:nvSpPr>
            <p:cNvPr id="79" name="Rectangle : coins arrondis 78">
              <a:extLst>
                <a:ext uri="{FF2B5EF4-FFF2-40B4-BE49-F238E27FC236}">
                  <a16:creationId xmlns:a16="http://schemas.microsoft.com/office/drawing/2014/main" id="{61FAC2B4-497C-99AF-7507-9699F89C2CB8}"/>
                </a:ext>
              </a:extLst>
            </p:cNvPr>
            <p:cNvSpPr/>
            <p:nvPr/>
          </p:nvSpPr>
          <p:spPr>
            <a:xfrm>
              <a:off x="3415221" y="2029932"/>
              <a:ext cx="440519" cy="263042"/>
            </a:xfrm>
            <a:prstGeom prst="roundRect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80" name="Picture 2">
              <a:extLst>
                <a:ext uri="{FF2B5EF4-FFF2-40B4-BE49-F238E27FC236}">
                  <a16:creationId xmlns:a16="http://schemas.microsoft.com/office/drawing/2014/main" id="{FEC09453-8329-B943-E8CD-D18A9746E3D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79555" y="2002169"/>
              <a:ext cx="527618" cy="307777"/>
            </a:xfrm>
            <a:prstGeom prst="rect">
              <a:avLst/>
            </a:prstGeom>
            <a:noFill/>
          </p:spPr>
        </p:pic>
      </p:grpSp>
      <p:cxnSp>
        <p:nvCxnSpPr>
          <p:cNvPr id="84" name="Connecteur : en angle 83">
            <a:extLst>
              <a:ext uri="{FF2B5EF4-FFF2-40B4-BE49-F238E27FC236}">
                <a16:creationId xmlns:a16="http://schemas.microsoft.com/office/drawing/2014/main" id="{9FB5173D-B04A-5921-8DF1-AA3A6807A99D}"/>
              </a:ext>
            </a:extLst>
          </p:cNvPr>
          <p:cNvCxnSpPr>
            <a:cxnSpLocks/>
            <a:stCxn id="2068" idx="2"/>
            <a:endCxn id="2097" idx="3"/>
          </p:cNvCxnSpPr>
          <p:nvPr/>
        </p:nvCxnSpPr>
        <p:spPr>
          <a:xfrm rot="5400000">
            <a:off x="8279459" y="3024137"/>
            <a:ext cx="443149" cy="459586"/>
          </a:xfrm>
          <a:prstGeom prst="bentConnector2">
            <a:avLst/>
          </a:prstGeom>
          <a:ln>
            <a:solidFill>
              <a:schemeClr val="bg1">
                <a:lumMod val="65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Espace réservé du numéro de diapositive 1">
            <a:extLst>
              <a:ext uri="{FF2B5EF4-FFF2-40B4-BE49-F238E27FC236}">
                <a16:creationId xmlns:a16="http://schemas.microsoft.com/office/drawing/2014/main" id="{83B7575F-3B73-DE56-8C30-05AB11D38E2F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72458" y="4939381"/>
            <a:ext cx="548700" cy="153888"/>
          </a:xfrm>
        </p:spPr>
        <p:txBody>
          <a:bodyPr lIns="0" tIns="0" rIns="0" bIns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21755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2" grpId="0" animBg="1"/>
      <p:bldP spid="18" grpId="0" animBg="1"/>
      <p:bldP spid="2" grpId="0" animBg="1"/>
      <p:bldP spid="4" grpId="0" animBg="1"/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Image 30">
            <a:extLst>
              <a:ext uri="{FF2B5EF4-FFF2-40B4-BE49-F238E27FC236}">
                <a16:creationId xmlns:a16="http://schemas.microsoft.com/office/drawing/2014/main" id="{6BD4617F-BC09-EF25-6D51-0C11F38E66E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8284"/>
          <a:stretch>
            <a:fillRect/>
          </a:stretch>
        </p:blipFill>
        <p:spPr>
          <a:xfrm>
            <a:off x="4742120" y="3092911"/>
            <a:ext cx="3816304" cy="1681086"/>
          </a:xfrm>
          <a:prstGeom prst="rect">
            <a:avLst/>
          </a:prstGeom>
        </p:spPr>
      </p:pic>
      <p:sp>
        <p:nvSpPr>
          <p:cNvPr id="178" name="Google Shape;178;p8"/>
          <p:cNvSpPr txBox="1">
            <a:spLocks noGrp="1"/>
          </p:cNvSpPr>
          <p:nvPr>
            <p:ph type="ctrTitle" idx="4294967295"/>
          </p:nvPr>
        </p:nvSpPr>
        <p:spPr>
          <a:xfrm>
            <a:off x="1192664" y="403309"/>
            <a:ext cx="5315100" cy="5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-FR" sz="2500" dirty="0">
                <a:solidFill>
                  <a:srgbClr val="0E3449"/>
                </a:solidFill>
                <a:latin typeface="Inter SemiBold"/>
                <a:ea typeface="Inter SemiBold"/>
              </a:rPr>
              <a:t>Synthèse analyse descriptive</a:t>
            </a:r>
            <a:endParaRPr sz="2500" dirty="0">
              <a:solidFill>
                <a:srgbClr val="0E3449"/>
              </a:solidFill>
              <a:latin typeface="Inter SemiBold"/>
              <a:ea typeface="Inter SemiBold"/>
              <a:sym typeface="Inter SemiBold"/>
            </a:endParaRPr>
          </a:p>
        </p:txBody>
      </p:sp>
      <p:pic>
        <p:nvPicPr>
          <p:cNvPr id="179" name="Google Shape;179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8"/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178;p8">
            <a:extLst>
              <a:ext uri="{FF2B5EF4-FFF2-40B4-BE49-F238E27FC236}">
                <a16:creationId xmlns:a16="http://schemas.microsoft.com/office/drawing/2014/main" id="{A8AF3C33-4A88-5872-EAED-84B597DDCB98}"/>
              </a:ext>
            </a:extLst>
          </p:cNvPr>
          <p:cNvSpPr txBox="1">
            <a:spLocks/>
          </p:cNvSpPr>
          <p:nvPr/>
        </p:nvSpPr>
        <p:spPr>
          <a:xfrm>
            <a:off x="3428826" y="784802"/>
            <a:ext cx="2387708" cy="375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fr-FR" sz="1100" b="1" dirty="0">
                <a:solidFill>
                  <a:srgbClr val="0E3449"/>
                </a:solidFill>
                <a:latin typeface="Inter SemiBold"/>
                <a:ea typeface="Inter SemiBold"/>
              </a:rPr>
              <a:t>National vs Rhône-Alpes</a:t>
            </a:r>
            <a:endParaRPr lang="fr-FR" sz="1100" b="1" dirty="0">
              <a:solidFill>
                <a:srgbClr val="0E3449"/>
              </a:solidFill>
              <a:latin typeface="Inter SemiBold"/>
              <a:ea typeface="Inter SemiBold"/>
              <a:sym typeface="Inter SemiBold"/>
            </a:endParaRPr>
          </a:p>
        </p:txBody>
      </p:sp>
      <p:sp>
        <p:nvSpPr>
          <p:cNvPr id="5" name="Google Shape;181;p8">
            <a:extLst>
              <a:ext uri="{FF2B5EF4-FFF2-40B4-BE49-F238E27FC236}">
                <a16:creationId xmlns:a16="http://schemas.microsoft.com/office/drawing/2014/main" id="{6E9B9A86-9FEE-4DF9-2C6B-AA0F6754EFC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121646"/>
            <a:ext cx="8520600" cy="3585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 indent="0">
              <a:buNone/>
            </a:pPr>
            <a:endParaRPr lang="fr-FR" sz="1400" dirty="0"/>
          </a:p>
          <a:p>
            <a:pPr marL="114300" lvl="0" indent="0">
              <a:buNone/>
            </a:pPr>
            <a:endParaRPr lang="fr-FR" sz="1400" dirty="0"/>
          </a:p>
          <a:p>
            <a:pPr marL="114300" lvl="0" indent="0">
              <a:buNone/>
            </a:pPr>
            <a:endParaRPr lang="fr-FR" sz="1400" dirty="0"/>
          </a:p>
          <a:p>
            <a:pPr marL="114300" lvl="0" indent="0">
              <a:buNone/>
            </a:pPr>
            <a:endParaRPr lang="fr-FR" sz="1400" dirty="0"/>
          </a:p>
          <a:p>
            <a:pPr marL="114300" lvl="0" indent="0">
              <a:buNone/>
            </a:pPr>
            <a:endParaRPr lang="fr-FR" sz="1400" dirty="0"/>
          </a:p>
          <a:p>
            <a:pPr marL="1143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400" dirty="0"/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54F499A7-E85C-A18E-220A-597D1BD5296D}"/>
              </a:ext>
            </a:extLst>
          </p:cNvPr>
          <p:cNvSpPr/>
          <p:nvPr/>
        </p:nvSpPr>
        <p:spPr>
          <a:xfrm>
            <a:off x="7733615" y="270191"/>
            <a:ext cx="1098685" cy="33304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89323911-6E5E-E0F1-07ED-A6A7D389B824}"/>
              </a:ext>
            </a:extLst>
          </p:cNvPr>
          <p:cNvSpPr txBox="1"/>
          <p:nvPr/>
        </p:nvSpPr>
        <p:spPr>
          <a:xfrm>
            <a:off x="7704792" y="313600"/>
            <a:ext cx="11563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00" dirty="0">
                <a:hlinkClick r:id="rId5"/>
              </a:rPr>
              <a:t>Lien Dashboard</a:t>
            </a:r>
            <a:endParaRPr lang="fr-FR" sz="800" dirty="0"/>
          </a:p>
        </p:txBody>
      </p: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D6A6FE1A-72C1-055E-8B81-8233E403EFDF}"/>
              </a:ext>
            </a:extLst>
          </p:cNvPr>
          <p:cNvCxnSpPr>
            <a:cxnSpLocks/>
          </p:cNvCxnSpPr>
          <p:nvPr/>
        </p:nvCxnSpPr>
        <p:spPr>
          <a:xfrm>
            <a:off x="4468243" y="1216963"/>
            <a:ext cx="0" cy="360203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E056DC62-8C9E-3FFB-6932-372DF4AF0062}"/>
              </a:ext>
            </a:extLst>
          </p:cNvPr>
          <p:cNvCxnSpPr>
            <a:cxnSpLocks/>
          </p:cNvCxnSpPr>
          <p:nvPr/>
        </p:nvCxnSpPr>
        <p:spPr>
          <a:xfrm>
            <a:off x="7134931" y="440687"/>
            <a:ext cx="569861" cy="0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Google Shape;178;p8">
            <a:extLst>
              <a:ext uri="{FF2B5EF4-FFF2-40B4-BE49-F238E27FC236}">
                <a16:creationId xmlns:a16="http://schemas.microsoft.com/office/drawing/2014/main" id="{5F91EB25-5676-9A78-8FB2-CA08F937A4E7}"/>
              </a:ext>
            </a:extLst>
          </p:cNvPr>
          <p:cNvSpPr txBox="1">
            <a:spLocks/>
          </p:cNvSpPr>
          <p:nvPr/>
        </p:nvSpPr>
        <p:spPr>
          <a:xfrm>
            <a:off x="249947" y="992387"/>
            <a:ext cx="1965356" cy="2286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sz="800" b="1" dirty="0">
                <a:solidFill>
                  <a:srgbClr val="0E3449"/>
                </a:solidFill>
                <a:latin typeface="Inter SemiBold"/>
                <a:ea typeface="Inter SemiBold"/>
              </a:rPr>
              <a:t>Consommation totale – France </a:t>
            </a:r>
            <a:endParaRPr lang="fr-FR" sz="800" b="1" dirty="0">
              <a:solidFill>
                <a:srgbClr val="0E3449"/>
              </a:solidFill>
              <a:latin typeface="Inter SemiBold"/>
              <a:ea typeface="Inter SemiBold"/>
              <a:sym typeface="Inter SemiBold"/>
            </a:endParaRPr>
          </a:p>
        </p:txBody>
      </p:sp>
      <p:pic>
        <p:nvPicPr>
          <p:cNvPr id="24" name="Image 23">
            <a:extLst>
              <a:ext uri="{FF2B5EF4-FFF2-40B4-BE49-F238E27FC236}">
                <a16:creationId xmlns:a16="http://schemas.microsoft.com/office/drawing/2014/main" id="{303DB536-0266-DA20-7307-FDFD2DD7F064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10529"/>
          <a:stretch>
            <a:fillRect/>
          </a:stretch>
        </p:blipFill>
        <p:spPr>
          <a:xfrm>
            <a:off x="104187" y="1302842"/>
            <a:ext cx="4305423" cy="1560556"/>
          </a:xfrm>
          <a:prstGeom prst="rect">
            <a:avLst/>
          </a:prstGeom>
        </p:spPr>
      </p:pic>
      <p:pic>
        <p:nvPicPr>
          <p:cNvPr id="26" name="Image 25">
            <a:extLst>
              <a:ext uri="{FF2B5EF4-FFF2-40B4-BE49-F238E27FC236}">
                <a16:creationId xmlns:a16="http://schemas.microsoft.com/office/drawing/2014/main" id="{82E18E6C-452B-91DA-6F62-9BAF1FA73F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75758" y="1259431"/>
            <a:ext cx="4240056" cy="1595375"/>
          </a:xfrm>
          <a:prstGeom prst="rect">
            <a:avLst/>
          </a:prstGeom>
        </p:spPr>
      </p:pic>
      <p:sp>
        <p:nvSpPr>
          <p:cNvPr id="27" name="Google Shape;178;p8">
            <a:extLst>
              <a:ext uri="{FF2B5EF4-FFF2-40B4-BE49-F238E27FC236}">
                <a16:creationId xmlns:a16="http://schemas.microsoft.com/office/drawing/2014/main" id="{D1939A7E-40F5-B89A-35FB-D12584E40447}"/>
              </a:ext>
            </a:extLst>
          </p:cNvPr>
          <p:cNvSpPr txBox="1">
            <a:spLocks/>
          </p:cNvSpPr>
          <p:nvPr/>
        </p:nvSpPr>
        <p:spPr>
          <a:xfrm>
            <a:off x="4622680" y="992387"/>
            <a:ext cx="2512251" cy="2286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sz="800" b="1" dirty="0">
                <a:solidFill>
                  <a:srgbClr val="0E3449"/>
                </a:solidFill>
                <a:latin typeface="Inter SemiBold"/>
                <a:ea typeface="Inter SemiBold"/>
              </a:rPr>
              <a:t>Consommation totale – Rhône-Alpes </a:t>
            </a:r>
            <a:endParaRPr lang="fr-FR" sz="800" b="1" dirty="0">
              <a:solidFill>
                <a:srgbClr val="0E3449"/>
              </a:solidFill>
              <a:latin typeface="Inter SemiBold"/>
              <a:ea typeface="Inter SemiBold"/>
              <a:sym typeface="Inter SemiBold"/>
            </a:endParaRPr>
          </a:p>
        </p:txBody>
      </p:sp>
      <p:sp>
        <p:nvSpPr>
          <p:cNvPr id="29" name="Google Shape;178;p8">
            <a:extLst>
              <a:ext uri="{FF2B5EF4-FFF2-40B4-BE49-F238E27FC236}">
                <a16:creationId xmlns:a16="http://schemas.microsoft.com/office/drawing/2014/main" id="{AB5E3F7B-4D5B-A282-729D-54099846D04E}"/>
              </a:ext>
            </a:extLst>
          </p:cNvPr>
          <p:cNvSpPr txBox="1">
            <a:spLocks/>
          </p:cNvSpPr>
          <p:nvPr/>
        </p:nvSpPr>
        <p:spPr>
          <a:xfrm>
            <a:off x="4675756" y="2883192"/>
            <a:ext cx="3233278" cy="2286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buClr>
                <a:schemeClr val="dk1"/>
              </a:buClr>
              <a:buSzPts val="2800"/>
              <a:buNone/>
              <a:defRPr sz="800" b="1">
                <a:solidFill>
                  <a:srgbClr val="0E3449"/>
                </a:solidFill>
                <a:latin typeface="Inter SemiBold"/>
                <a:ea typeface="Inter SemiBold"/>
              </a:defRPr>
            </a:lvl1pPr>
            <a:lvl2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r>
              <a:rPr lang="fr-FR" dirty="0"/>
              <a:t>Pics de consommation par jour et heure – Rhône-Alpes  </a:t>
            </a:r>
            <a:endParaRPr lang="fr-FR" dirty="0">
              <a:sym typeface="Inter SemiBold"/>
            </a:endParaRPr>
          </a:p>
        </p:txBody>
      </p:sp>
      <p:sp>
        <p:nvSpPr>
          <p:cNvPr id="32" name="Google Shape;178;p8">
            <a:extLst>
              <a:ext uri="{FF2B5EF4-FFF2-40B4-BE49-F238E27FC236}">
                <a16:creationId xmlns:a16="http://schemas.microsoft.com/office/drawing/2014/main" id="{02F91474-2263-4339-0707-4E587447276F}"/>
              </a:ext>
            </a:extLst>
          </p:cNvPr>
          <p:cNvSpPr txBox="1">
            <a:spLocks/>
          </p:cNvSpPr>
          <p:nvPr/>
        </p:nvSpPr>
        <p:spPr>
          <a:xfrm>
            <a:off x="311699" y="2882202"/>
            <a:ext cx="3233278" cy="2286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buClr>
                <a:schemeClr val="dk1"/>
              </a:buClr>
              <a:buSzPts val="2800"/>
              <a:buNone/>
              <a:defRPr sz="800" b="1">
                <a:solidFill>
                  <a:srgbClr val="0E3449"/>
                </a:solidFill>
                <a:latin typeface="Inter SemiBold"/>
                <a:ea typeface="Inter SemiBold"/>
              </a:defRPr>
            </a:lvl1pPr>
            <a:lvl2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r>
              <a:rPr lang="fr-FR" dirty="0"/>
              <a:t>Pics de consommation par jour et heure – France  </a:t>
            </a:r>
            <a:endParaRPr lang="fr-FR" dirty="0">
              <a:sym typeface="Inter SemiBold"/>
            </a:endParaRPr>
          </a:p>
        </p:txBody>
      </p:sp>
      <p:pic>
        <p:nvPicPr>
          <p:cNvPr id="34" name="Image 33">
            <a:extLst>
              <a:ext uri="{FF2B5EF4-FFF2-40B4-BE49-F238E27FC236}">
                <a16:creationId xmlns:a16="http://schemas.microsoft.com/office/drawing/2014/main" id="{3415ED82-BAC3-4FDA-B013-D0CB9DF7A0E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1760" y="3098205"/>
            <a:ext cx="3793922" cy="1681615"/>
          </a:xfrm>
          <a:prstGeom prst="rect">
            <a:avLst/>
          </a:prstGeom>
        </p:spPr>
      </p:pic>
      <p:sp>
        <p:nvSpPr>
          <p:cNvPr id="3" name="Google Shape;178;p8">
            <a:extLst>
              <a:ext uri="{FF2B5EF4-FFF2-40B4-BE49-F238E27FC236}">
                <a16:creationId xmlns:a16="http://schemas.microsoft.com/office/drawing/2014/main" id="{35D30AE4-40E2-1500-ADDE-34C7E592AC53}"/>
              </a:ext>
            </a:extLst>
          </p:cNvPr>
          <p:cNvSpPr txBox="1">
            <a:spLocks/>
          </p:cNvSpPr>
          <p:nvPr/>
        </p:nvSpPr>
        <p:spPr>
          <a:xfrm>
            <a:off x="311699" y="4717038"/>
            <a:ext cx="3233278" cy="125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buClr>
                <a:schemeClr val="dk1"/>
              </a:buClr>
              <a:buSzPts val="2800"/>
              <a:buNone/>
              <a:defRPr sz="800" b="1">
                <a:solidFill>
                  <a:srgbClr val="0E3449"/>
                </a:solidFill>
                <a:latin typeface="Inter SemiBold"/>
                <a:ea typeface="Inter SemiBold"/>
              </a:defRPr>
            </a:lvl1pPr>
            <a:lvl2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pPr algn="ctr"/>
            <a:r>
              <a:rPr lang="fr-FR" sz="500" b="0" dirty="0"/>
              <a:t>heure</a:t>
            </a:r>
            <a:endParaRPr lang="fr-FR" sz="500" b="0" dirty="0">
              <a:sym typeface="Inter SemiBold"/>
            </a:endParaRPr>
          </a:p>
        </p:txBody>
      </p:sp>
      <p:sp>
        <p:nvSpPr>
          <p:cNvPr id="4" name="Google Shape;178;p8">
            <a:extLst>
              <a:ext uri="{FF2B5EF4-FFF2-40B4-BE49-F238E27FC236}">
                <a16:creationId xmlns:a16="http://schemas.microsoft.com/office/drawing/2014/main" id="{1276B7C1-B3AC-EE95-FC17-C4066D8DD80E}"/>
              </a:ext>
            </a:extLst>
          </p:cNvPr>
          <p:cNvSpPr txBox="1">
            <a:spLocks/>
          </p:cNvSpPr>
          <p:nvPr/>
        </p:nvSpPr>
        <p:spPr>
          <a:xfrm>
            <a:off x="4891125" y="4717038"/>
            <a:ext cx="3233278" cy="125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buClr>
                <a:schemeClr val="dk1"/>
              </a:buClr>
              <a:buSzPts val="2800"/>
              <a:buNone/>
              <a:defRPr sz="800" b="1">
                <a:solidFill>
                  <a:srgbClr val="0E3449"/>
                </a:solidFill>
                <a:latin typeface="Inter SemiBold"/>
                <a:ea typeface="Inter SemiBold"/>
              </a:defRPr>
            </a:lvl1pPr>
            <a:lvl2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pPr algn="ctr"/>
            <a:r>
              <a:rPr lang="fr-FR" sz="500" b="0" dirty="0"/>
              <a:t>heure</a:t>
            </a:r>
            <a:endParaRPr lang="fr-FR" sz="500" b="0" dirty="0">
              <a:sym typeface="Inter SemiBold"/>
            </a:endParaRPr>
          </a:p>
        </p:txBody>
      </p:sp>
      <p:sp>
        <p:nvSpPr>
          <p:cNvPr id="7" name="Espace réservé du numéro de diapositive 1">
            <a:extLst>
              <a:ext uri="{FF2B5EF4-FFF2-40B4-BE49-F238E27FC236}">
                <a16:creationId xmlns:a16="http://schemas.microsoft.com/office/drawing/2014/main" id="{C48F6819-655A-53BA-9454-CB6D1FA5C63F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72458" y="4939381"/>
            <a:ext cx="548700" cy="153888"/>
          </a:xfrm>
        </p:spPr>
        <p:txBody>
          <a:bodyPr lIns="0" tIns="0" rIns="0" bIns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7</a:t>
            </a:fld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7" grpId="0"/>
      <p:bldP spid="29" grpId="0"/>
      <p:bldP spid="32" grpId="0"/>
      <p:bldP spid="3" grpId="0"/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>
          <a:extLst>
            <a:ext uri="{FF2B5EF4-FFF2-40B4-BE49-F238E27FC236}">
              <a16:creationId xmlns:a16="http://schemas.microsoft.com/office/drawing/2014/main" id="{F889B1F9-A9BA-75A4-06E0-C91FDC52C5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84681BDA-D142-18E1-2191-03DE1F6FB8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825" y="1174655"/>
            <a:ext cx="2900906" cy="1789256"/>
          </a:xfrm>
          <a:prstGeom prst="rect">
            <a:avLst/>
          </a:prstGeom>
        </p:spPr>
      </p:pic>
      <p:sp>
        <p:nvSpPr>
          <p:cNvPr id="178" name="Google Shape;178;p8">
            <a:extLst>
              <a:ext uri="{FF2B5EF4-FFF2-40B4-BE49-F238E27FC236}">
                <a16:creationId xmlns:a16="http://schemas.microsoft.com/office/drawing/2014/main" id="{BB063FBF-E3AB-42AA-3E2E-5AE97439646D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1192664" y="403309"/>
            <a:ext cx="5315100" cy="5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-FR" sz="2500" dirty="0">
                <a:solidFill>
                  <a:srgbClr val="0E3449"/>
                </a:solidFill>
                <a:latin typeface="Inter SemiBold"/>
                <a:ea typeface="Inter SemiBold"/>
              </a:rPr>
              <a:t>Synthèse analyse descriptive</a:t>
            </a:r>
            <a:endParaRPr sz="2500" dirty="0">
              <a:solidFill>
                <a:srgbClr val="0E3449"/>
              </a:solidFill>
              <a:latin typeface="Inter SemiBold"/>
              <a:ea typeface="Inter SemiBold"/>
              <a:sym typeface="Inter SemiBold"/>
            </a:endParaRPr>
          </a:p>
        </p:txBody>
      </p:sp>
      <p:pic>
        <p:nvPicPr>
          <p:cNvPr id="179" name="Google Shape;179;p8">
            <a:extLst>
              <a:ext uri="{FF2B5EF4-FFF2-40B4-BE49-F238E27FC236}">
                <a16:creationId xmlns:a16="http://schemas.microsoft.com/office/drawing/2014/main" id="{6449258E-7EFD-A6F4-3B47-C49B6DB067D8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8">
            <a:extLst>
              <a:ext uri="{FF2B5EF4-FFF2-40B4-BE49-F238E27FC236}">
                <a16:creationId xmlns:a16="http://schemas.microsoft.com/office/drawing/2014/main" id="{F49E7C9C-A3EC-080C-33B2-B5288C767910}"/>
              </a:ext>
            </a:extLst>
          </p:cNvPr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178;p8">
            <a:extLst>
              <a:ext uri="{FF2B5EF4-FFF2-40B4-BE49-F238E27FC236}">
                <a16:creationId xmlns:a16="http://schemas.microsoft.com/office/drawing/2014/main" id="{1563EBE9-16C3-6238-4969-9E03C7CCE61D}"/>
              </a:ext>
            </a:extLst>
          </p:cNvPr>
          <p:cNvSpPr txBox="1">
            <a:spLocks/>
          </p:cNvSpPr>
          <p:nvPr/>
        </p:nvSpPr>
        <p:spPr>
          <a:xfrm>
            <a:off x="3428826" y="784802"/>
            <a:ext cx="2387708" cy="375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fr-FR" sz="1100" b="1" dirty="0">
                <a:solidFill>
                  <a:srgbClr val="0E3449"/>
                </a:solidFill>
                <a:latin typeface="Inter SemiBold"/>
                <a:ea typeface="Inter SemiBold"/>
              </a:rPr>
              <a:t>National vs Rhône-Alpes</a:t>
            </a:r>
            <a:endParaRPr lang="fr-FR" sz="1100" b="1" dirty="0">
              <a:solidFill>
                <a:srgbClr val="0E3449"/>
              </a:solidFill>
              <a:latin typeface="Inter SemiBold"/>
              <a:ea typeface="Inter SemiBold"/>
              <a:sym typeface="Inter SemiBold"/>
            </a:endParaRPr>
          </a:p>
        </p:txBody>
      </p:sp>
      <p:sp>
        <p:nvSpPr>
          <p:cNvPr id="5" name="Google Shape;181;p8">
            <a:extLst>
              <a:ext uri="{FF2B5EF4-FFF2-40B4-BE49-F238E27FC236}">
                <a16:creationId xmlns:a16="http://schemas.microsoft.com/office/drawing/2014/main" id="{0C534BE6-621E-81CE-3691-31D3967A6AB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121646"/>
            <a:ext cx="8520600" cy="3585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 indent="0">
              <a:buNone/>
            </a:pPr>
            <a:endParaRPr lang="fr-FR" sz="1400" dirty="0"/>
          </a:p>
          <a:p>
            <a:pPr marL="114300" lvl="0" indent="0">
              <a:buNone/>
            </a:pPr>
            <a:endParaRPr lang="fr-FR" sz="1400" dirty="0"/>
          </a:p>
          <a:p>
            <a:pPr marL="114300" lvl="0" indent="0">
              <a:buNone/>
            </a:pPr>
            <a:endParaRPr lang="fr-FR" sz="1400" dirty="0"/>
          </a:p>
          <a:p>
            <a:pPr marL="114300" lvl="0" indent="0">
              <a:buNone/>
            </a:pPr>
            <a:endParaRPr lang="fr-FR" sz="1400" dirty="0"/>
          </a:p>
          <a:p>
            <a:pPr marL="114300" lvl="0" indent="0">
              <a:buNone/>
            </a:pPr>
            <a:endParaRPr lang="fr-FR" sz="1400" dirty="0"/>
          </a:p>
          <a:p>
            <a:pPr marL="1143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400" dirty="0"/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4956CA16-3133-BB74-8768-F067726CCF3A}"/>
              </a:ext>
            </a:extLst>
          </p:cNvPr>
          <p:cNvSpPr/>
          <p:nvPr/>
        </p:nvSpPr>
        <p:spPr>
          <a:xfrm>
            <a:off x="7733615" y="270191"/>
            <a:ext cx="1098685" cy="33304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639A32F8-1D0C-0A09-C3F3-5B1157CC9EB3}"/>
              </a:ext>
            </a:extLst>
          </p:cNvPr>
          <p:cNvSpPr txBox="1"/>
          <p:nvPr/>
        </p:nvSpPr>
        <p:spPr>
          <a:xfrm>
            <a:off x="7704792" y="313600"/>
            <a:ext cx="11563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00" dirty="0">
                <a:hlinkClick r:id="rId5"/>
              </a:rPr>
              <a:t>Lien Dashboard</a:t>
            </a:r>
            <a:endParaRPr lang="fr-FR" sz="800" dirty="0"/>
          </a:p>
        </p:txBody>
      </p: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8663910F-84C4-1AF2-77A5-37A15C74E151}"/>
              </a:ext>
            </a:extLst>
          </p:cNvPr>
          <p:cNvCxnSpPr>
            <a:cxnSpLocks/>
          </p:cNvCxnSpPr>
          <p:nvPr/>
        </p:nvCxnSpPr>
        <p:spPr>
          <a:xfrm>
            <a:off x="4468243" y="1216963"/>
            <a:ext cx="0" cy="360203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55DB99A6-6595-B370-3BF9-63B835B9C6A0}"/>
              </a:ext>
            </a:extLst>
          </p:cNvPr>
          <p:cNvCxnSpPr>
            <a:cxnSpLocks/>
          </p:cNvCxnSpPr>
          <p:nvPr/>
        </p:nvCxnSpPr>
        <p:spPr>
          <a:xfrm>
            <a:off x="7134931" y="440687"/>
            <a:ext cx="569861" cy="0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Google Shape;178;p8">
            <a:extLst>
              <a:ext uri="{FF2B5EF4-FFF2-40B4-BE49-F238E27FC236}">
                <a16:creationId xmlns:a16="http://schemas.microsoft.com/office/drawing/2014/main" id="{3D391DBE-8CF2-EE5C-2F68-B5607E178464}"/>
              </a:ext>
            </a:extLst>
          </p:cNvPr>
          <p:cNvSpPr txBox="1">
            <a:spLocks/>
          </p:cNvSpPr>
          <p:nvPr/>
        </p:nvSpPr>
        <p:spPr>
          <a:xfrm>
            <a:off x="249946" y="992387"/>
            <a:ext cx="2386285" cy="2286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sz="800" b="1" dirty="0">
                <a:solidFill>
                  <a:srgbClr val="0E3449"/>
                </a:solidFill>
                <a:latin typeface="Inter SemiBold"/>
                <a:ea typeface="Inter SemiBold"/>
              </a:rPr>
              <a:t>Répartition du mix énergétique – France </a:t>
            </a:r>
            <a:endParaRPr lang="fr-FR" sz="800" b="1" dirty="0">
              <a:solidFill>
                <a:srgbClr val="0E3449"/>
              </a:solidFill>
              <a:latin typeface="Inter SemiBold"/>
              <a:ea typeface="Inter SemiBold"/>
              <a:sym typeface="Inter SemiBold"/>
            </a:endParaRPr>
          </a:p>
        </p:txBody>
      </p:sp>
      <p:sp>
        <p:nvSpPr>
          <p:cNvPr id="27" name="Google Shape;178;p8">
            <a:extLst>
              <a:ext uri="{FF2B5EF4-FFF2-40B4-BE49-F238E27FC236}">
                <a16:creationId xmlns:a16="http://schemas.microsoft.com/office/drawing/2014/main" id="{042A2A8D-6005-1889-1403-BC666FC81A37}"/>
              </a:ext>
            </a:extLst>
          </p:cNvPr>
          <p:cNvSpPr txBox="1">
            <a:spLocks/>
          </p:cNvSpPr>
          <p:nvPr/>
        </p:nvSpPr>
        <p:spPr>
          <a:xfrm>
            <a:off x="4622680" y="992387"/>
            <a:ext cx="2512251" cy="2286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sz="800" b="1" dirty="0">
                <a:solidFill>
                  <a:srgbClr val="0E3449"/>
                </a:solidFill>
                <a:latin typeface="Inter SemiBold"/>
                <a:ea typeface="Inter SemiBold"/>
              </a:rPr>
              <a:t>Répartition du mix énergétique – Rhône-Alpes </a:t>
            </a:r>
            <a:endParaRPr lang="fr-FR" sz="800" b="1" dirty="0">
              <a:solidFill>
                <a:srgbClr val="0E3449"/>
              </a:solidFill>
              <a:latin typeface="Inter SemiBold"/>
              <a:ea typeface="Inter SemiBold"/>
              <a:sym typeface="Inter SemiBold"/>
            </a:endParaRPr>
          </a:p>
        </p:txBody>
      </p:sp>
      <p:sp>
        <p:nvSpPr>
          <p:cNvPr id="29" name="Google Shape;178;p8">
            <a:extLst>
              <a:ext uri="{FF2B5EF4-FFF2-40B4-BE49-F238E27FC236}">
                <a16:creationId xmlns:a16="http://schemas.microsoft.com/office/drawing/2014/main" id="{3BB7EFC0-9C01-A997-BF13-4D5D3052106F}"/>
              </a:ext>
            </a:extLst>
          </p:cNvPr>
          <p:cNvSpPr txBox="1">
            <a:spLocks/>
          </p:cNvSpPr>
          <p:nvPr/>
        </p:nvSpPr>
        <p:spPr>
          <a:xfrm>
            <a:off x="4675756" y="2942178"/>
            <a:ext cx="3233278" cy="2286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buClr>
                <a:schemeClr val="dk1"/>
              </a:buClr>
              <a:buSzPts val="2800"/>
              <a:buNone/>
              <a:defRPr sz="800" b="1">
                <a:solidFill>
                  <a:srgbClr val="0E3449"/>
                </a:solidFill>
                <a:latin typeface="Inter SemiBold"/>
                <a:ea typeface="Inter SemiBold"/>
              </a:defRPr>
            </a:lvl1pPr>
            <a:lvl2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r>
              <a:rPr lang="fr-FR" dirty="0"/>
              <a:t>Profil horaire de production par filière – Rhône-Alpes  </a:t>
            </a:r>
            <a:endParaRPr lang="fr-FR" dirty="0">
              <a:sym typeface="Inter SemiBold"/>
            </a:endParaRPr>
          </a:p>
        </p:txBody>
      </p:sp>
      <p:sp>
        <p:nvSpPr>
          <p:cNvPr id="32" name="Google Shape;178;p8">
            <a:extLst>
              <a:ext uri="{FF2B5EF4-FFF2-40B4-BE49-F238E27FC236}">
                <a16:creationId xmlns:a16="http://schemas.microsoft.com/office/drawing/2014/main" id="{7F99F4F7-0E68-E50D-5D32-4D713CC22797}"/>
              </a:ext>
            </a:extLst>
          </p:cNvPr>
          <p:cNvSpPr txBox="1">
            <a:spLocks/>
          </p:cNvSpPr>
          <p:nvPr/>
        </p:nvSpPr>
        <p:spPr>
          <a:xfrm>
            <a:off x="311699" y="2942178"/>
            <a:ext cx="3233278" cy="2286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buClr>
                <a:schemeClr val="dk1"/>
              </a:buClr>
              <a:buSzPts val="2800"/>
              <a:buNone/>
              <a:defRPr sz="800" b="1">
                <a:solidFill>
                  <a:srgbClr val="0E3449"/>
                </a:solidFill>
                <a:latin typeface="Inter SemiBold"/>
                <a:ea typeface="Inter SemiBold"/>
              </a:defRPr>
            </a:lvl1pPr>
            <a:lvl2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r>
              <a:rPr lang="fr-FR" dirty="0"/>
              <a:t>Profil horaire de production par filière – France  </a:t>
            </a:r>
            <a:endParaRPr lang="fr-FR" dirty="0">
              <a:sym typeface="Inter SemiBold"/>
            </a:endParaRP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3B30B44E-DD21-0F7B-C83D-DEE95BA87D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44905" y="1232699"/>
            <a:ext cx="3041149" cy="1748505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7BF05D77-BCB9-287C-3507-C65413D051D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63214" y="3159645"/>
            <a:ext cx="3371075" cy="1705300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47669945-4311-8D2F-8244-227CB848DB3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1699" y="3159645"/>
            <a:ext cx="3430740" cy="1693909"/>
          </a:xfrm>
          <a:prstGeom prst="rect">
            <a:avLst/>
          </a:prstGeom>
        </p:spPr>
      </p:pic>
      <p:sp>
        <p:nvSpPr>
          <p:cNvPr id="3" name="Google Shape;178;p8">
            <a:extLst>
              <a:ext uri="{FF2B5EF4-FFF2-40B4-BE49-F238E27FC236}">
                <a16:creationId xmlns:a16="http://schemas.microsoft.com/office/drawing/2014/main" id="{DEBF304F-77EB-BA94-CD84-BF91A9CC35D2}"/>
              </a:ext>
            </a:extLst>
          </p:cNvPr>
          <p:cNvSpPr txBox="1">
            <a:spLocks/>
          </p:cNvSpPr>
          <p:nvPr/>
        </p:nvSpPr>
        <p:spPr>
          <a:xfrm>
            <a:off x="258304" y="4717038"/>
            <a:ext cx="3233278" cy="125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buClr>
                <a:schemeClr val="dk1"/>
              </a:buClr>
              <a:buSzPts val="2800"/>
              <a:buNone/>
              <a:defRPr sz="800" b="1">
                <a:solidFill>
                  <a:srgbClr val="0E3449"/>
                </a:solidFill>
                <a:latin typeface="Inter SemiBold"/>
                <a:ea typeface="Inter SemiBold"/>
              </a:defRPr>
            </a:lvl1pPr>
            <a:lvl2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pPr algn="ctr"/>
            <a:r>
              <a:rPr lang="fr-FR" sz="500" b="0" dirty="0"/>
              <a:t>heure</a:t>
            </a:r>
            <a:endParaRPr lang="fr-FR" sz="500" b="0" dirty="0">
              <a:sym typeface="Inter SemiBold"/>
            </a:endParaRPr>
          </a:p>
        </p:txBody>
      </p:sp>
      <p:sp>
        <p:nvSpPr>
          <p:cNvPr id="4" name="Google Shape;178;p8">
            <a:extLst>
              <a:ext uri="{FF2B5EF4-FFF2-40B4-BE49-F238E27FC236}">
                <a16:creationId xmlns:a16="http://schemas.microsoft.com/office/drawing/2014/main" id="{1A25B44F-3D72-A752-04D6-8C3086471959}"/>
              </a:ext>
            </a:extLst>
          </p:cNvPr>
          <p:cNvSpPr txBox="1">
            <a:spLocks/>
          </p:cNvSpPr>
          <p:nvPr/>
        </p:nvSpPr>
        <p:spPr>
          <a:xfrm>
            <a:off x="4891125" y="4717038"/>
            <a:ext cx="3233278" cy="125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buClr>
                <a:schemeClr val="dk1"/>
              </a:buClr>
              <a:buSzPts val="2800"/>
              <a:buNone/>
              <a:defRPr sz="800" b="1">
                <a:solidFill>
                  <a:srgbClr val="0E3449"/>
                </a:solidFill>
                <a:latin typeface="Inter SemiBold"/>
                <a:ea typeface="Inter SemiBold"/>
              </a:defRPr>
            </a:lvl1pPr>
            <a:lvl2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pPr algn="ctr"/>
            <a:r>
              <a:rPr lang="fr-FR" sz="500" b="0" dirty="0"/>
              <a:t>heure</a:t>
            </a:r>
            <a:endParaRPr lang="fr-FR" sz="500" b="0" dirty="0">
              <a:sym typeface="Inter SemiBold"/>
            </a:endParaRPr>
          </a:p>
        </p:txBody>
      </p:sp>
      <p:sp>
        <p:nvSpPr>
          <p:cNvPr id="7" name="Espace réservé du numéro de diapositive 1">
            <a:extLst>
              <a:ext uri="{FF2B5EF4-FFF2-40B4-BE49-F238E27FC236}">
                <a16:creationId xmlns:a16="http://schemas.microsoft.com/office/drawing/2014/main" id="{6C4CB671-0333-6C66-D20E-4CE1AD8373F4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72458" y="4939381"/>
            <a:ext cx="548700" cy="153888"/>
          </a:xfrm>
        </p:spPr>
        <p:txBody>
          <a:bodyPr lIns="0" tIns="0" rIns="0" bIns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55304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7" grpId="0"/>
      <p:bldP spid="29" grpId="0"/>
      <p:bldP spid="32" grpId="0"/>
      <p:bldP spid="3" grpId="0"/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>
          <a:extLst>
            <a:ext uri="{FF2B5EF4-FFF2-40B4-BE49-F238E27FC236}">
              <a16:creationId xmlns:a16="http://schemas.microsoft.com/office/drawing/2014/main" id="{651C4B41-11A2-44F8-130A-2E0FA85249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8">
            <a:extLst>
              <a:ext uri="{FF2B5EF4-FFF2-40B4-BE49-F238E27FC236}">
                <a16:creationId xmlns:a16="http://schemas.microsoft.com/office/drawing/2014/main" id="{834EF362-0DAC-26BA-DE49-3126B33E851C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1192664" y="403309"/>
            <a:ext cx="5315100" cy="5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-FR" sz="2500" dirty="0">
                <a:solidFill>
                  <a:srgbClr val="0E3449"/>
                </a:solidFill>
                <a:latin typeface="Inter SemiBold"/>
                <a:ea typeface="Inter SemiBold"/>
              </a:rPr>
              <a:t>Synthèse analyse descriptive</a:t>
            </a:r>
            <a:endParaRPr sz="2500" dirty="0">
              <a:solidFill>
                <a:srgbClr val="0E3449"/>
              </a:solidFill>
              <a:latin typeface="Inter SemiBold"/>
              <a:ea typeface="Inter SemiBold"/>
              <a:sym typeface="Inter SemiBold"/>
            </a:endParaRPr>
          </a:p>
        </p:txBody>
      </p:sp>
      <p:pic>
        <p:nvPicPr>
          <p:cNvPr id="179" name="Google Shape;179;p8">
            <a:extLst>
              <a:ext uri="{FF2B5EF4-FFF2-40B4-BE49-F238E27FC236}">
                <a16:creationId xmlns:a16="http://schemas.microsoft.com/office/drawing/2014/main" id="{8A80DC4D-7389-7D6B-512A-CD526060F7B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8">
            <a:extLst>
              <a:ext uri="{FF2B5EF4-FFF2-40B4-BE49-F238E27FC236}">
                <a16:creationId xmlns:a16="http://schemas.microsoft.com/office/drawing/2014/main" id="{EBA25A46-D404-8762-7027-760E3E380D1F}"/>
              </a:ext>
            </a:extLst>
          </p:cNvPr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178;p8">
            <a:extLst>
              <a:ext uri="{FF2B5EF4-FFF2-40B4-BE49-F238E27FC236}">
                <a16:creationId xmlns:a16="http://schemas.microsoft.com/office/drawing/2014/main" id="{EBF06A3A-1FD1-62CC-FA82-868DA8F80F0D}"/>
              </a:ext>
            </a:extLst>
          </p:cNvPr>
          <p:cNvSpPr txBox="1">
            <a:spLocks/>
          </p:cNvSpPr>
          <p:nvPr/>
        </p:nvSpPr>
        <p:spPr>
          <a:xfrm>
            <a:off x="1192664" y="779179"/>
            <a:ext cx="5315100" cy="375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sz="1400" b="1" dirty="0">
                <a:solidFill>
                  <a:srgbClr val="0E3449"/>
                </a:solidFill>
                <a:latin typeface="Inter SemiBold"/>
                <a:ea typeface="Inter SemiBold"/>
              </a:rPr>
              <a:t>Facteurs déterminants</a:t>
            </a:r>
            <a:endParaRPr lang="fr-FR" sz="1400" b="1" dirty="0">
              <a:solidFill>
                <a:srgbClr val="0E3449"/>
              </a:solidFill>
              <a:latin typeface="Inter SemiBold"/>
              <a:ea typeface="Inter SemiBold"/>
              <a:sym typeface="Inter SemiBold"/>
            </a:endParaRPr>
          </a:p>
        </p:txBody>
      </p:sp>
      <p:sp>
        <p:nvSpPr>
          <p:cNvPr id="9" name="Google Shape;69;p3">
            <a:extLst>
              <a:ext uri="{FF2B5EF4-FFF2-40B4-BE49-F238E27FC236}">
                <a16:creationId xmlns:a16="http://schemas.microsoft.com/office/drawing/2014/main" id="{F0B9A769-DDF6-9710-D866-D2F50F863B22}"/>
              </a:ext>
            </a:extLst>
          </p:cNvPr>
          <p:cNvSpPr/>
          <p:nvPr/>
        </p:nvSpPr>
        <p:spPr>
          <a:xfrm>
            <a:off x="256568" y="4146491"/>
            <a:ext cx="8686385" cy="62304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73;p3">
            <a:extLst>
              <a:ext uri="{FF2B5EF4-FFF2-40B4-BE49-F238E27FC236}">
                <a16:creationId xmlns:a16="http://schemas.microsoft.com/office/drawing/2014/main" id="{DFD47DBC-035B-0B7D-9BB3-A4937ED2C9EB}"/>
              </a:ext>
            </a:extLst>
          </p:cNvPr>
          <p:cNvSpPr txBox="1">
            <a:spLocks/>
          </p:cNvSpPr>
          <p:nvPr/>
        </p:nvSpPr>
        <p:spPr>
          <a:xfrm>
            <a:off x="175098" y="4105450"/>
            <a:ext cx="8923239" cy="6906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200"/>
              </a:spcBef>
              <a:buSzPct val="100000"/>
            </a:pPr>
            <a:r>
              <a:rPr lang="fr-FR" sz="900" b="1" dirty="0"/>
              <a:t>L’humidité</a:t>
            </a:r>
            <a:r>
              <a:rPr lang="fr-FR" sz="900" dirty="0"/>
              <a:t> est de loin la variable la plus déterminante, très au-dessus des autres : </a:t>
            </a:r>
            <a:r>
              <a:rPr lang="fr-FR" sz="900" b="1" dirty="0"/>
              <a:t>plus l’air est chargé </a:t>
            </a:r>
            <a:r>
              <a:rPr lang="fr-FR" sz="900" dirty="0"/>
              <a:t>en vapeur d’eau / nuages, </a:t>
            </a:r>
            <a:r>
              <a:rPr lang="fr-FR" sz="900" b="1" dirty="0"/>
              <a:t>moins le rayonnement solaire </a:t>
            </a:r>
            <a:r>
              <a:rPr lang="fr-FR" sz="900" dirty="0"/>
              <a:t>atteint les panneaux. La valeur </a:t>
            </a:r>
            <a:r>
              <a:rPr lang="fr-FR" sz="900" b="1" dirty="0"/>
              <a:t>10.7 cm </a:t>
            </a:r>
            <a:r>
              <a:rPr lang="fr-FR" sz="900" dirty="0"/>
              <a:t>est </a:t>
            </a:r>
            <a:r>
              <a:rPr lang="fr-FR" sz="900" b="1" dirty="0"/>
              <a:t>un indice standard d’activité solaire</a:t>
            </a:r>
          </a:p>
          <a:p>
            <a:pPr>
              <a:spcBef>
                <a:spcPts val="200"/>
              </a:spcBef>
              <a:buSzPct val="100000"/>
            </a:pPr>
            <a:r>
              <a:rPr lang="fr-FR" sz="900" dirty="0"/>
              <a:t>Entre 30% et 60% d'humidité, le taux de charge solaire est </a:t>
            </a:r>
            <a:r>
              <a:rPr lang="fr-FR" sz="900" b="1" dirty="0"/>
              <a:t>globalement plus élevé</a:t>
            </a:r>
            <a:r>
              <a:rPr lang="fr-FR" sz="900" dirty="0"/>
              <a:t>. Au-delà de 70 / 80%, la performance du solaire s’effondre progressivement</a:t>
            </a:r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EEC86C4D-A9B4-4A74-ED37-29E01179A4EB}"/>
              </a:ext>
            </a:extLst>
          </p:cNvPr>
          <p:cNvSpPr/>
          <p:nvPr/>
        </p:nvSpPr>
        <p:spPr>
          <a:xfrm>
            <a:off x="143711" y="4104239"/>
            <a:ext cx="233145" cy="233145"/>
          </a:xfrm>
          <a:prstGeom prst="ellipse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>
                <a:solidFill>
                  <a:srgbClr val="C00000"/>
                </a:solidFill>
              </a:rPr>
              <a:t>!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000A3F10-64A4-99A8-2113-EEBBDD6801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566" y="1149395"/>
            <a:ext cx="4174031" cy="2868336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BC10BE04-1AA9-616C-9AB5-9507462BB9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9646" y="1156260"/>
            <a:ext cx="3595360" cy="286268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4" name="Espace réservé du numéro de diapositive 1">
            <a:extLst>
              <a:ext uri="{FF2B5EF4-FFF2-40B4-BE49-F238E27FC236}">
                <a16:creationId xmlns:a16="http://schemas.microsoft.com/office/drawing/2014/main" id="{FB2D09B9-076C-7810-1C5B-3556406FB513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72458" y="4939381"/>
            <a:ext cx="548700" cy="153888"/>
          </a:xfrm>
        </p:spPr>
        <p:txBody>
          <a:bodyPr lIns="0" tIns="0" rIns="0" bIns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90935718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1810</TotalTime>
  <Words>1748</Words>
  <Application>Microsoft Office PowerPoint</Application>
  <PresentationFormat>Affichage à l'écran (16:9)</PresentationFormat>
  <Paragraphs>420</Paragraphs>
  <Slides>19</Slides>
  <Notes>19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19</vt:i4>
      </vt:variant>
    </vt:vector>
  </HeadingPairs>
  <TitlesOfParts>
    <vt:vector size="27" baseType="lpstr">
      <vt:lpstr>Calibri</vt:lpstr>
      <vt:lpstr>Arial</vt:lpstr>
      <vt:lpstr>Inter Medium</vt:lpstr>
      <vt:lpstr>Wingdings</vt:lpstr>
      <vt:lpstr>Inter</vt:lpstr>
      <vt:lpstr>Inter SemiBold</vt:lpstr>
      <vt:lpstr>Simple Light</vt:lpstr>
      <vt:lpstr>1_Simple Light</vt:lpstr>
      <vt:lpstr>Optimisation du mix énergétique</vt:lpstr>
      <vt:lpstr>Group members</vt:lpstr>
      <vt:lpstr>Qu’est ce que le taux de charge solaire ?</vt:lpstr>
      <vt:lpstr>Pitch</vt:lpstr>
      <vt:lpstr>Contexte et problématique</vt:lpstr>
      <vt:lpstr>Process et pipeline data</vt:lpstr>
      <vt:lpstr>Synthèse analyse descriptive</vt:lpstr>
      <vt:lpstr>Synthèse analyse descriptive</vt:lpstr>
      <vt:lpstr>Synthèse analyse descriptive</vt:lpstr>
      <vt:lpstr>Résultats du modèle</vt:lpstr>
      <vt:lpstr>Résultats du modèle</vt:lpstr>
      <vt:lpstr>Valeur ajoutée et perspectives</vt:lpstr>
      <vt:lpstr>Valeur ajoutée et perspectives</vt:lpstr>
      <vt:lpstr>Des questions ?</vt:lpstr>
      <vt:lpstr>Annexes</vt:lpstr>
      <vt:lpstr>Méthodologie projet (tâches et cadencement)</vt:lpstr>
      <vt:lpstr>Méthodologie projet (tâches et cadencement)</vt:lpstr>
      <vt:lpstr>Ressourses projet</vt:lpstr>
      <vt:lpstr>Sources de données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Jyv</dc:creator>
  <cp:lastModifiedBy>Sandrine Hardy</cp:lastModifiedBy>
  <cp:revision>5</cp:revision>
  <dcterms:modified xsi:type="dcterms:W3CDTF">2026-01-08T22:00:18Z</dcterms:modified>
</cp:coreProperties>
</file>